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60" r:id="rId3"/>
    <p:sldId id="263" r:id="rId4"/>
    <p:sldId id="268" r:id="rId5"/>
    <p:sldId id="259" r:id="rId6"/>
    <p:sldId id="269" r:id="rId7"/>
    <p:sldId id="276" r:id="rId8"/>
    <p:sldId id="273" r:id="rId9"/>
    <p:sldId id="274" r:id="rId10"/>
    <p:sldId id="275" r:id="rId11"/>
    <p:sldId id="270" r:id="rId12"/>
    <p:sldId id="272" r:id="rId13"/>
    <p:sldId id="271" r:id="rId14"/>
    <p:sldId id="267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5141F1-7721-4D92-ADFD-A2E468FC237A}">
  <a:tblStyle styleId="{295141F1-7721-4D92-ADFD-A2E468FC23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64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b290a72fa3_1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b290a72fa3_1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b290a72fa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b290a72fa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b28366aba4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b28366aba4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b28366aba4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b28366aba4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17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b290a72fa3_1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b290a72fa3_1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6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34" name="Google Shape;134;p16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6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1" name="Google Shape;141;p16"/>
          <p:cNvSpPr/>
          <p:nvPr/>
        </p:nvSpPr>
        <p:spPr>
          <a:xfrm rot="10800000" flipH="1">
            <a:off x="7498425" y="41240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44" name="Google Shape;144;p1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rabi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alpha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AutoNum type="romanLcPeriod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1" name="Google Shape;151;p17"/>
          <p:cNvSpPr/>
          <p:nvPr/>
        </p:nvSpPr>
        <p:spPr>
          <a:xfrm rot="10800000" flipH="1">
            <a:off x="7498425" y="41240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71" name="Google Shape;171;p2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ctrTitle"/>
          </p:nvPr>
        </p:nvSpPr>
        <p:spPr>
          <a:xfrm>
            <a:off x="2533200" y="646650"/>
            <a:ext cx="4077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533200" y="1568250"/>
            <a:ext cx="40776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2533200" y="3405825"/>
            <a:ext cx="4077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template has been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and content by </a:t>
            </a:r>
            <a:r>
              <a:rPr lang="en" sz="1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Sandra Medina</a:t>
            </a:r>
            <a:endParaRPr sz="1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27" name="Google Shape;27;p4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67" name="Google Shape;67;p8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8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354350" y="1163250"/>
            <a:ext cx="64353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/>
              <a:buNone/>
              <a:defRPr sz="33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■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■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■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2" r:id="rId10"/>
    <p:sldLayoutId id="2147483663" r:id="rId11"/>
    <p:sldLayoutId id="2147483666" r:id="rId12"/>
    <p:sldLayoutId id="2147483667" r:id="rId13"/>
    <p:sldLayoutId id="2147483668" r:id="rId14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24000" y="1490700"/>
            <a:ext cx="37158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Home Automation with Alexa</a:t>
            </a:r>
            <a:endParaRPr dirty="0"/>
          </a:p>
        </p:txBody>
      </p:sp>
      <p:grpSp>
        <p:nvGrpSpPr>
          <p:cNvPr id="206" name="Google Shape;206;p26"/>
          <p:cNvGrpSpPr/>
          <p:nvPr/>
        </p:nvGrpSpPr>
        <p:grpSpPr>
          <a:xfrm>
            <a:off x="5300845" y="1493624"/>
            <a:ext cx="2546216" cy="2225457"/>
            <a:chOff x="3720050" y="2029925"/>
            <a:chExt cx="1529075" cy="1336450"/>
          </a:xfrm>
        </p:grpSpPr>
        <p:sp>
          <p:nvSpPr>
            <p:cNvPr id="207" name="Google Shape;207;p26"/>
            <p:cNvSpPr/>
            <p:nvPr/>
          </p:nvSpPr>
          <p:spPr>
            <a:xfrm>
              <a:off x="3760625" y="3361075"/>
              <a:ext cx="1438825" cy="5300"/>
            </a:xfrm>
            <a:custGeom>
              <a:avLst/>
              <a:gdLst/>
              <a:ahLst/>
              <a:cxnLst/>
              <a:rect l="l" t="t" r="r" b="b"/>
              <a:pathLst>
                <a:path w="57553" h="212" extrusionOk="0">
                  <a:moveTo>
                    <a:pt x="112" y="0"/>
                  </a:moveTo>
                  <a:cubicBezTo>
                    <a:pt x="50" y="0"/>
                    <a:pt x="0" y="48"/>
                    <a:pt x="0" y="106"/>
                  </a:cubicBezTo>
                  <a:cubicBezTo>
                    <a:pt x="0" y="164"/>
                    <a:pt x="50" y="212"/>
                    <a:pt x="112" y="212"/>
                  </a:cubicBezTo>
                  <a:lnTo>
                    <a:pt x="57441" y="212"/>
                  </a:lnTo>
                  <a:cubicBezTo>
                    <a:pt x="57503" y="212"/>
                    <a:pt x="57552" y="165"/>
                    <a:pt x="57552" y="106"/>
                  </a:cubicBezTo>
                  <a:cubicBezTo>
                    <a:pt x="57552" y="48"/>
                    <a:pt x="57502" y="0"/>
                    <a:pt x="57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4329600" y="2029925"/>
              <a:ext cx="674775" cy="926550"/>
            </a:xfrm>
            <a:custGeom>
              <a:avLst/>
              <a:gdLst/>
              <a:ahLst/>
              <a:cxnLst/>
              <a:rect l="l" t="t" r="r" b="b"/>
              <a:pathLst>
                <a:path w="26991" h="37062" extrusionOk="0">
                  <a:moveTo>
                    <a:pt x="496" y="0"/>
                  </a:moveTo>
                  <a:cubicBezTo>
                    <a:pt x="222" y="0"/>
                    <a:pt x="0" y="368"/>
                    <a:pt x="0" y="820"/>
                  </a:cubicBezTo>
                  <a:lnTo>
                    <a:pt x="0" y="37062"/>
                  </a:lnTo>
                  <a:lnTo>
                    <a:pt x="26991" y="37062"/>
                  </a:lnTo>
                  <a:lnTo>
                    <a:pt x="26991" y="820"/>
                  </a:lnTo>
                  <a:cubicBezTo>
                    <a:pt x="26991" y="367"/>
                    <a:pt x="26769" y="0"/>
                    <a:pt x="264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4802700" y="2723250"/>
              <a:ext cx="113175" cy="117250"/>
            </a:xfrm>
            <a:custGeom>
              <a:avLst/>
              <a:gdLst/>
              <a:ahLst/>
              <a:cxnLst/>
              <a:rect l="l" t="t" r="r" b="b"/>
              <a:pathLst>
                <a:path w="4527" h="4690" extrusionOk="0">
                  <a:moveTo>
                    <a:pt x="4441" y="0"/>
                  </a:moveTo>
                  <a:lnTo>
                    <a:pt x="0" y="4504"/>
                  </a:lnTo>
                  <a:cubicBezTo>
                    <a:pt x="3" y="4565"/>
                    <a:pt x="6" y="4628"/>
                    <a:pt x="11" y="4690"/>
                  </a:cubicBezTo>
                  <a:cubicBezTo>
                    <a:pt x="22" y="4687"/>
                    <a:pt x="32" y="4681"/>
                    <a:pt x="42" y="4671"/>
                  </a:cubicBezTo>
                  <a:lnTo>
                    <a:pt x="4526" y="125"/>
                  </a:lnTo>
                  <a:cubicBezTo>
                    <a:pt x="4497" y="83"/>
                    <a:pt x="4470" y="42"/>
                    <a:pt x="4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888525" y="2704050"/>
              <a:ext cx="43850" cy="42900"/>
            </a:xfrm>
            <a:custGeom>
              <a:avLst/>
              <a:gdLst/>
              <a:ahLst/>
              <a:cxnLst/>
              <a:rect l="l" t="t" r="r" b="b"/>
              <a:pathLst>
                <a:path w="1754" h="1716" extrusionOk="0">
                  <a:moveTo>
                    <a:pt x="1754" y="1"/>
                  </a:moveTo>
                  <a:lnTo>
                    <a:pt x="1" y="361"/>
                  </a:lnTo>
                  <a:lnTo>
                    <a:pt x="1465" y="1716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4668950" y="2805900"/>
              <a:ext cx="77350" cy="80100"/>
            </a:xfrm>
            <a:custGeom>
              <a:avLst/>
              <a:gdLst/>
              <a:ahLst/>
              <a:cxnLst/>
              <a:rect l="l" t="t" r="r" b="b"/>
              <a:pathLst>
                <a:path w="3094" h="3204" extrusionOk="0">
                  <a:moveTo>
                    <a:pt x="2967" y="0"/>
                  </a:moveTo>
                  <a:lnTo>
                    <a:pt x="29" y="3079"/>
                  </a:lnTo>
                  <a:cubicBezTo>
                    <a:pt x="0" y="3108"/>
                    <a:pt x="2" y="3154"/>
                    <a:pt x="31" y="3183"/>
                  </a:cubicBezTo>
                  <a:cubicBezTo>
                    <a:pt x="45" y="3196"/>
                    <a:pt x="64" y="3203"/>
                    <a:pt x="83" y="3203"/>
                  </a:cubicBezTo>
                  <a:cubicBezTo>
                    <a:pt x="102" y="3203"/>
                    <a:pt x="122" y="3196"/>
                    <a:pt x="137" y="3180"/>
                  </a:cubicBezTo>
                  <a:lnTo>
                    <a:pt x="3093" y="80"/>
                  </a:lnTo>
                  <a:cubicBezTo>
                    <a:pt x="3056" y="50"/>
                    <a:pt x="3008" y="29"/>
                    <a:pt x="2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4656225" y="2869350"/>
              <a:ext cx="29600" cy="29575"/>
            </a:xfrm>
            <a:custGeom>
              <a:avLst/>
              <a:gdLst/>
              <a:ahLst/>
              <a:cxnLst/>
              <a:rect l="l" t="t" r="r" b="b"/>
              <a:pathLst>
                <a:path w="1184" h="1183" extrusionOk="0">
                  <a:moveTo>
                    <a:pt x="592" y="0"/>
                  </a:moveTo>
                  <a:cubicBezTo>
                    <a:pt x="265" y="0"/>
                    <a:pt x="1" y="266"/>
                    <a:pt x="1" y="592"/>
                  </a:cubicBezTo>
                  <a:cubicBezTo>
                    <a:pt x="1" y="917"/>
                    <a:pt x="265" y="1183"/>
                    <a:pt x="592" y="1183"/>
                  </a:cubicBezTo>
                  <a:cubicBezTo>
                    <a:pt x="918" y="1183"/>
                    <a:pt x="1183" y="917"/>
                    <a:pt x="1183" y="592"/>
                  </a:cubicBezTo>
                  <a:cubicBezTo>
                    <a:pt x="1183" y="266"/>
                    <a:pt x="918" y="0"/>
                    <a:pt x="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4752500" y="2796525"/>
              <a:ext cx="47625" cy="47450"/>
            </a:xfrm>
            <a:custGeom>
              <a:avLst/>
              <a:gdLst/>
              <a:ahLst/>
              <a:cxnLst/>
              <a:rect l="l" t="t" r="r" b="b"/>
              <a:pathLst>
                <a:path w="1905" h="1898" extrusionOk="0">
                  <a:moveTo>
                    <a:pt x="98" y="0"/>
                  </a:moveTo>
                  <a:lnTo>
                    <a:pt x="1" y="97"/>
                  </a:lnTo>
                  <a:lnTo>
                    <a:pt x="1807" y="1898"/>
                  </a:lnTo>
                  <a:lnTo>
                    <a:pt x="1904" y="1801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4738675" y="2783475"/>
              <a:ext cx="29575" cy="29575"/>
            </a:xfrm>
            <a:custGeom>
              <a:avLst/>
              <a:gdLst/>
              <a:ahLst/>
              <a:cxnLst/>
              <a:rect l="l" t="t" r="r" b="b"/>
              <a:pathLst>
                <a:path w="1183" h="1183" extrusionOk="0">
                  <a:moveTo>
                    <a:pt x="591" y="1"/>
                  </a:moveTo>
                  <a:cubicBezTo>
                    <a:pt x="265" y="1"/>
                    <a:pt x="0" y="264"/>
                    <a:pt x="0" y="592"/>
                  </a:cubicBezTo>
                  <a:cubicBezTo>
                    <a:pt x="0" y="918"/>
                    <a:pt x="265" y="1183"/>
                    <a:pt x="591" y="1183"/>
                  </a:cubicBezTo>
                  <a:cubicBezTo>
                    <a:pt x="919" y="1183"/>
                    <a:pt x="1182" y="918"/>
                    <a:pt x="1182" y="592"/>
                  </a:cubicBezTo>
                  <a:cubicBezTo>
                    <a:pt x="1182" y="264"/>
                    <a:pt x="919" y="1"/>
                    <a:pt x="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4784550" y="2827775"/>
              <a:ext cx="29575" cy="29575"/>
            </a:xfrm>
            <a:custGeom>
              <a:avLst/>
              <a:gdLst/>
              <a:ahLst/>
              <a:cxnLst/>
              <a:rect l="l" t="t" r="r" b="b"/>
              <a:pathLst>
                <a:path w="1183" h="1183" extrusionOk="0">
                  <a:moveTo>
                    <a:pt x="592" y="0"/>
                  </a:moveTo>
                  <a:cubicBezTo>
                    <a:pt x="266" y="0"/>
                    <a:pt x="1" y="265"/>
                    <a:pt x="1" y="591"/>
                  </a:cubicBezTo>
                  <a:cubicBezTo>
                    <a:pt x="1" y="919"/>
                    <a:pt x="266" y="1182"/>
                    <a:pt x="592" y="1182"/>
                  </a:cubicBezTo>
                  <a:cubicBezTo>
                    <a:pt x="918" y="1182"/>
                    <a:pt x="1183" y="919"/>
                    <a:pt x="1183" y="591"/>
                  </a:cubicBezTo>
                  <a:cubicBezTo>
                    <a:pt x="1183" y="265"/>
                    <a:pt x="918" y="0"/>
                    <a:pt x="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4413425" y="2883725"/>
              <a:ext cx="189450" cy="5125"/>
            </a:xfrm>
            <a:custGeom>
              <a:avLst/>
              <a:gdLst/>
              <a:ahLst/>
              <a:cxnLst/>
              <a:rect l="l" t="t" r="r" b="b"/>
              <a:pathLst>
                <a:path w="7578" h="205" extrusionOk="0">
                  <a:moveTo>
                    <a:pt x="104" y="1"/>
                  </a:moveTo>
                  <a:cubicBezTo>
                    <a:pt x="47" y="1"/>
                    <a:pt x="1" y="47"/>
                    <a:pt x="1" y="102"/>
                  </a:cubicBezTo>
                  <a:cubicBezTo>
                    <a:pt x="1" y="158"/>
                    <a:pt x="47" y="205"/>
                    <a:pt x="104" y="205"/>
                  </a:cubicBezTo>
                  <a:lnTo>
                    <a:pt x="7476" y="205"/>
                  </a:lnTo>
                  <a:cubicBezTo>
                    <a:pt x="7533" y="205"/>
                    <a:pt x="7578" y="158"/>
                    <a:pt x="7578" y="102"/>
                  </a:cubicBezTo>
                  <a:cubicBezTo>
                    <a:pt x="7578" y="47"/>
                    <a:pt x="7533" y="1"/>
                    <a:pt x="7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4413425" y="2852400"/>
              <a:ext cx="189450" cy="5100"/>
            </a:xfrm>
            <a:custGeom>
              <a:avLst/>
              <a:gdLst/>
              <a:ahLst/>
              <a:cxnLst/>
              <a:rect l="l" t="t" r="r" b="b"/>
              <a:pathLst>
                <a:path w="7578" h="204" extrusionOk="0">
                  <a:moveTo>
                    <a:pt x="104" y="0"/>
                  </a:moveTo>
                  <a:cubicBezTo>
                    <a:pt x="47" y="0"/>
                    <a:pt x="1" y="45"/>
                    <a:pt x="1" y="102"/>
                  </a:cubicBezTo>
                  <a:cubicBezTo>
                    <a:pt x="1" y="158"/>
                    <a:pt x="47" y="203"/>
                    <a:pt x="104" y="203"/>
                  </a:cubicBezTo>
                  <a:lnTo>
                    <a:pt x="7476" y="203"/>
                  </a:lnTo>
                  <a:cubicBezTo>
                    <a:pt x="7533" y="203"/>
                    <a:pt x="7578" y="158"/>
                    <a:pt x="7578" y="102"/>
                  </a:cubicBezTo>
                  <a:cubicBezTo>
                    <a:pt x="7578" y="45"/>
                    <a:pt x="7533" y="0"/>
                    <a:pt x="7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413425" y="2821025"/>
              <a:ext cx="189450" cy="5150"/>
            </a:xfrm>
            <a:custGeom>
              <a:avLst/>
              <a:gdLst/>
              <a:ahLst/>
              <a:cxnLst/>
              <a:rect l="l" t="t" r="r" b="b"/>
              <a:pathLst>
                <a:path w="7578" h="206" extrusionOk="0">
                  <a:moveTo>
                    <a:pt x="104" y="1"/>
                  </a:moveTo>
                  <a:cubicBezTo>
                    <a:pt x="47" y="1"/>
                    <a:pt x="1" y="47"/>
                    <a:pt x="1" y="102"/>
                  </a:cubicBezTo>
                  <a:cubicBezTo>
                    <a:pt x="1" y="159"/>
                    <a:pt x="47" y="205"/>
                    <a:pt x="104" y="205"/>
                  </a:cubicBezTo>
                  <a:lnTo>
                    <a:pt x="7476" y="205"/>
                  </a:lnTo>
                  <a:cubicBezTo>
                    <a:pt x="7533" y="205"/>
                    <a:pt x="7578" y="159"/>
                    <a:pt x="7578" y="102"/>
                  </a:cubicBezTo>
                  <a:cubicBezTo>
                    <a:pt x="7578" y="47"/>
                    <a:pt x="7533" y="1"/>
                    <a:pt x="7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4413425" y="2789700"/>
              <a:ext cx="189450" cy="5100"/>
            </a:xfrm>
            <a:custGeom>
              <a:avLst/>
              <a:gdLst/>
              <a:ahLst/>
              <a:cxnLst/>
              <a:rect l="l" t="t" r="r" b="b"/>
              <a:pathLst>
                <a:path w="7578" h="204" extrusionOk="0">
                  <a:moveTo>
                    <a:pt x="104" y="1"/>
                  </a:moveTo>
                  <a:cubicBezTo>
                    <a:pt x="47" y="1"/>
                    <a:pt x="1" y="46"/>
                    <a:pt x="1" y="102"/>
                  </a:cubicBezTo>
                  <a:cubicBezTo>
                    <a:pt x="1" y="159"/>
                    <a:pt x="47" y="204"/>
                    <a:pt x="104" y="204"/>
                  </a:cubicBezTo>
                  <a:lnTo>
                    <a:pt x="7476" y="204"/>
                  </a:lnTo>
                  <a:cubicBezTo>
                    <a:pt x="7533" y="204"/>
                    <a:pt x="7578" y="159"/>
                    <a:pt x="7578" y="102"/>
                  </a:cubicBezTo>
                  <a:cubicBezTo>
                    <a:pt x="7578" y="46"/>
                    <a:pt x="7533" y="1"/>
                    <a:pt x="7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413425" y="2758350"/>
              <a:ext cx="189450" cy="5125"/>
            </a:xfrm>
            <a:custGeom>
              <a:avLst/>
              <a:gdLst/>
              <a:ahLst/>
              <a:cxnLst/>
              <a:rect l="l" t="t" r="r" b="b"/>
              <a:pathLst>
                <a:path w="7578" h="205" extrusionOk="0">
                  <a:moveTo>
                    <a:pt x="104" y="0"/>
                  </a:moveTo>
                  <a:cubicBezTo>
                    <a:pt x="47" y="0"/>
                    <a:pt x="1" y="47"/>
                    <a:pt x="1" y="102"/>
                  </a:cubicBezTo>
                  <a:cubicBezTo>
                    <a:pt x="1" y="158"/>
                    <a:pt x="47" y="205"/>
                    <a:pt x="104" y="205"/>
                  </a:cubicBezTo>
                  <a:lnTo>
                    <a:pt x="7476" y="205"/>
                  </a:lnTo>
                  <a:cubicBezTo>
                    <a:pt x="7533" y="205"/>
                    <a:pt x="7578" y="158"/>
                    <a:pt x="7578" y="102"/>
                  </a:cubicBezTo>
                  <a:cubicBezTo>
                    <a:pt x="7578" y="47"/>
                    <a:pt x="7533" y="0"/>
                    <a:pt x="7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721200" y="2180075"/>
              <a:ext cx="197675" cy="197650"/>
            </a:xfrm>
            <a:custGeom>
              <a:avLst/>
              <a:gdLst/>
              <a:ahLst/>
              <a:cxnLst/>
              <a:rect l="l" t="t" r="r" b="b"/>
              <a:pathLst>
                <a:path w="7907" h="7906" extrusionOk="0">
                  <a:moveTo>
                    <a:pt x="3953" y="0"/>
                  </a:moveTo>
                  <a:cubicBezTo>
                    <a:pt x="3899" y="0"/>
                    <a:pt x="3844" y="0"/>
                    <a:pt x="3791" y="3"/>
                  </a:cubicBezTo>
                  <a:cubicBezTo>
                    <a:pt x="1684" y="89"/>
                    <a:pt x="1" y="1824"/>
                    <a:pt x="1" y="3952"/>
                  </a:cubicBezTo>
                  <a:cubicBezTo>
                    <a:pt x="1" y="4588"/>
                    <a:pt x="152" y="5189"/>
                    <a:pt x="417" y="5721"/>
                  </a:cubicBezTo>
                  <a:cubicBezTo>
                    <a:pt x="1066" y="7016"/>
                    <a:pt x="2406" y="7906"/>
                    <a:pt x="3953" y="7906"/>
                  </a:cubicBezTo>
                  <a:cubicBezTo>
                    <a:pt x="5691" y="7906"/>
                    <a:pt x="7166" y="6784"/>
                    <a:pt x="7696" y="5227"/>
                  </a:cubicBezTo>
                  <a:cubicBezTo>
                    <a:pt x="7832" y="4827"/>
                    <a:pt x="7906" y="4398"/>
                    <a:pt x="7906" y="3952"/>
                  </a:cubicBezTo>
                  <a:cubicBezTo>
                    <a:pt x="7906" y="1918"/>
                    <a:pt x="6369" y="242"/>
                    <a:pt x="4393" y="23"/>
                  </a:cubicBezTo>
                  <a:cubicBezTo>
                    <a:pt x="4248" y="7"/>
                    <a:pt x="4102" y="0"/>
                    <a:pt x="3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820000" y="2180075"/>
              <a:ext cx="98875" cy="130700"/>
            </a:xfrm>
            <a:custGeom>
              <a:avLst/>
              <a:gdLst/>
              <a:ahLst/>
              <a:cxnLst/>
              <a:rect l="l" t="t" r="r" b="b"/>
              <a:pathLst>
                <a:path w="3955" h="5228" extrusionOk="0">
                  <a:moveTo>
                    <a:pt x="1" y="0"/>
                  </a:moveTo>
                  <a:lnTo>
                    <a:pt x="1" y="3952"/>
                  </a:lnTo>
                  <a:cubicBezTo>
                    <a:pt x="1" y="3952"/>
                    <a:pt x="2543" y="4752"/>
                    <a:pt x="3744" y="5227"/>
                  </a:cubicBezTo>
                  <a:cubicBezTo>
                    <a:pt x="3880" y="4827"/>
                    <a:pt x="3954" y="4398"/>
                    <a:pt x="3954" y="3952"/>
                  </a:cubicBezTo>
                  <a:cubicBezTo>
                    <a:pt x="3954" y="1769"/>
                    <a:pt x="2186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721200" y="2180075"/>
              <a:ext cx="109850" cy="143050"/>
            </a:xfrm>
            <a:custGeom>
              <a:avLst/>
              <a:gdLst/>
              <a:ahLst/>
              <a:cxnLst/>
              <a:rect l="l" t="t" r="r" b="b"/>
              <a:pathLst>
                <a:path w="4394" h="5722" extrusionOk="0">
                  <a:moveTo>
                    <a:pt x="3953" y="0"/>
                  </a:moveTo>
                  <a:cubicBezTo>
                    <a:pt x="3899" y="0"/>
                    <a:pt x="3844" y="0"/>
                    <a:pt x="3791" y="3"/>
                  </a:cubicBezTo>
                  <a:cubicBezTo>
                    <a:pt x="1684" y="89"/>
                    <a:pt x="1" y="1824"/>
                    <a:pt x="1" y="3952"/>
                  </a:cubicBezTo>
                  <a:cubicBezTo>
                    <a:pt x="1" y="4588"/>
                    <a:pt x="152" y="5189"/>
                    <a:pt x="417" y="5721"/>
                  </a:cubicBezTo>
                  <a:lnTo>
                    <a:pt x="3953" y="3952"/>
                  </a:lnTo>
                  <a:lnTo>
                    <a:pt x="4393" y="23"/>
                  </a:lnTo>
                  <a:cubicBezTo>
                    <a:pt x="4248" y="7"/>
                    <a:pt x="4102" y="0"/>
                    <a:pt x="3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356650" y="2097500"/>
              <a:ext cx="5050" cy="859000"/>
            </a:xfrm>
            <a:custGeom>
              <a:avLst/>
              <a:gdLst/>
              <a:ahLst/>
              <a:cxnLst/>
              <a:rect l="l" t="t" r="r" b="b"/>
              <a:pathLst>
                <a:path w="202" h="34360" extrusionOk="0">
                  <a:moveTo>
                    <a:pt x="0" y="0"/>
                  </a:moveTo>
                  <a:lnTo>
                    <a:pt x="0" y="34360"/>
                  </a:lnTo>
                  <a:lnTo>
                    <a:pt x="202" y="3436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4974800" y="2097500"/>
              <a:ext cx="5100" cy="859000"/>
            </a:xfrm>
            <a:custGeom>
              <a:avLst/>
              <a:gdLst/>
              <a:ahLst/>
              <a:cxnLst/>
              <a:rect l="l" t="t" r="r" b="b"/>
              <a:pathLst>
                <a:path w="204" h="34360" extrusionOk="0">
                  <a:moveTo>
                    <a:pt x="1" y="0"/>
                  </a:moveTo>
                  <a:lnTo>
                    <a:pt x="1" y="34360"/>
                  </a:lnTo>
                  <a:lnTo>
                    <a:pt x="203" y="3436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4329600" y="2029925"/>
              <a:ext cx="674775" cy="75750"/>
            </a:xfrm>
            <a:custGeom>
              <a:avLst/>
              <a:gdLst/>
              <a:ahLst/>
              <a:cxnLst/>
              <a:rect l="l" t="t" r="r" b="b"/>
              <a:pathLst>
                <a:path w="26991" h="3030" extrusionOk="0">
                  <a:moveTo>
                    <a:pt x="561" y="0"/>
                  </a:moveTo>
                  <a:cubicBezTo>
                    <a:pt x="251" y="0"/>
                    <a:pt x="0" y="252"/>
                    <a:pt x="0" y="561"/>
                  </a:cubicBezTo>
                  <a:lnTo>
                    <a:pt x="0" y="3029"/>
                  </a:lnTo>
                  <a:lnTo>
                    <a:pt x="26991" y="3029"/>
                  </a:lnTo>
                  <a:lnTo>
                    <a:pt x="26991" y="413"/>
                  </a:lnTo>
                  <a:cubicBezTo>
                    <a:pt x="26991" y="185"/>
                    <a:pt x="26807" y="1"/>
                    <a:pt x="26578" y="1"/>
                  </a:cubicBezTo>
                  <a:lnTo>
                    <a:pt x="26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4951400" y="2055050"/>
              <a:ext cx="23425" cy="23425"/>
            </a:xfrm>
            <a:custGeom>
              <a:avLst/>
              <a:gdLst/>
              <a:ahLst/>
              <a:cxnLst/>
              <a:rect l="l" t="t" r="r" b="b"/>
              <a:pathLst>
                <a:path w="937" h="937" extrusionOk="0">
                  <a:moveTo>
                    <a:pt x="469" y="0"/>
                  </a:moveTo>
                  <a:cubicBezTo>
                    <a:pt x="211" y="0"/>
                    <a:pt x="1" y="209"/>
                    <a:pt x="1" y="468"/>
                  </a:cubicBezTo>
                  <a:cubicBezTo>
                    <a:pt x="1" y="726"/>
                    <a:pt x="211" y="936"/>
                    <a:pt x="469" y="936"/>
                  </a:cubicBezTo>
                  <a:cubicBezTo>
                    <a:pt x="728" y="936"/>
                    <a:pt x="937" y="726"/>
                    <a:pt x="937" y="468"/>
                  </a:cubicBezTo>
                  <a:cubicBezTo>
                    <a:pt x="937" y="209"/>
                    <a:pt x="728" y="0"/>
                    <a:pt x="4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4913475" y="2055050"/>
              <a:ext cx="23425" cy="23425"/>
            </a:xfrm>
            <a:custGeom>
              <a:avLst/>
              <a:gdLst/>
              <a:ahLst/>
              <a:cxnLst/>
              <a:rect l="l" t="t" r="r" b="b"/>
              <a:pathLst>
                <a:path w="937" h="937" extrusionOk="0">
                  <a:moveTo>
                    <a:pt x="469" y="0"/>
                  </a:moveTo>
                  <a:cubicBezTo>
                    <a:pt x="211" y="0"/>
                    <a:pt x="1" y="209"/>
                    <a:pt x="1" y="468"/>
                  </a:cubicBezTo>
                  <a:cubicBezTo>
                    <a:pt x="1" y="726"/>
                    <a:pt x="211" y="936"/>
                    <a:pt x="469" y="936"/>
                  </a:cubicBezTo>
                  <a:cubicBezTo>
                    <a:pt x="728" y="936"/>
                    <a:pt x="937" y="726"/>
                    <a:pt x="937" y="468"/>
                  </a:cubicBezTo>
                  <a:cubicBezTo>
                    <a:pt x="937" y="209"/>
                    <a:pt x="728" y="0"/>
                    <a:pt x="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4877425" y="2055050"/>
              <a:ext cx="23400" cy="23425"/>
            </a:xfrm>
            <a:custGeom>
              <a:avLst/>
              <a:gdLst/>
              <a:ahLst/>
              <a:cxnLst/>
              <a:rect l="l" t="t" r="r" b="b"/>
              <a:pathLst>
                <a:path w="936" h="937" extrusionOk="0">
                  <a:moveTo>
                    <a:pt x="468" y="0"/>
                  </a:moveTo>
                  <a:cubicBezTo>
                    <a:pt x="210" y="0"/>
                    <a:pt x="0" y="209"/>
                    <a:pt x="0" y="468"/>
                  </a:cubicBezTo>
                  <a:cubicBezTo>
                    <a:pt x="0" y="726"/>
                    <a:pt x="210" y="936"/>
                    <a:pt x="468" y="936"/>
                  </a:cubicBezTo>
                  <a:cubicBezTo>
                    <a:pt x="727" y="936"/>
                    <a:pt x="936" y="726"/>
                    <a:pt x="936" y="468"/>
                  </a:cubicBezTo>
                  <a:cubicBezTo>
                    <a:pt x="936" y="209"/>
                    <a:pt x="727" y="0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4311775" y="2956450"/>
              <a:ext cx="710425" cy="14250"/>
            </a:xfrm>
            <a:custGeom>
              <a:avLst/>
              <a:gdLst/>
              <a:ahLst/>
              <a:cxnLst/>
              <a:rect l="l" t="t" r="r" b="b"/>
              <a:pathLst>
                <a:path w="28417" h="570" extrusionOk="0">
                  <a:moveTo>
                    <a:pt x="286" y="1"/>
                  </a:moveTo>
                  <a:cubicBezTo>
                    <a:pt x="128" y="1"/>
                    <a:pt x="1" y="128"/>
                    <a:pt x="1" y="286"/>
                  </a:cubicBezTo>
                  <a:cubicBezTo>
                    <a:pt x="1" y="442"/>
                    <a:pt x="128" y="570"/>
                    <a:pt x="286" y="570"/>
                  </a:cubicBezTo>
                  <a:lnTo>
                    <a:pt x="28131" y="570"/>
                  </a:lnTo>
                  <a:cubicBezTo>
                    <a:pt x="28289" y="570"/>
                    <a:pt x="28416" y="442"/>
                    <a:pt x="28416" y="286"/>
                  </a:cubicBezTo>
                  <a:cubicBezTo>
                    <a:pt x="28416" y="128"/>
                    <a:pt x="28289" y="1"/>
                    <a:pt x="28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4415900" y="2402525"/>
              <a:ext cx="45725" cy="288050"/>
            </a:xfrm>
            <a:custGeom>
              <a:avLst/>
              <a:gdLst/>
              <a:ahLst/>
              <a:cxnLst/>
              <a:rect l="l" t="t" r="r" b="b"/>
              <a:pathLst>
                <a:path w="1829" h="11522" extrusionOk="0">
                  <a:moveTo>
                    <a:pt x="0" y="0"/>
                  </a:moveTo>
                  <a:lnTo>
                    <a:pt x="0" y="11521"/>
                  </a:lnTo>
                  <a:lnTo>
                    <a:pt x="1829" y="11521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4498625" y="2509825"/>
              <a:ext cx="45725" cy="180750"/>
            </a:xfrm>
            <a:custGeom>
              <a:avLst/>
              <a:gdLst/>
              <a:ahLst/>
              <a:cxnLst/>
              <a:rect l="l" t="t" r="r" b="b"/>
              <a:pathLst>
                <a:path w="1829" h="7230" extrusionOk="0">
                  <a:moveTo>
                    <a:pt x="0" y="0"/>
                  </a:moveTo>
                  <a:lnTo>
                    <a:pt x="0" y="7229"/>
                  </a:lnTo>
                  <a:lnTo>
                    <a:pt x="1829" y="7229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4581350" y="2436675"/>
              <a:ext cx="45725" cy="253850"/>
            </a:xfrm>
            <a:custGeom>
              <a:avLst/>
              <a:gdLst/>
              <a:ahLst/>
              <a:cxnLst/>
              <a:rect l="l" t="t" r="r" b="b"/>
              <a:pathLst>
                <a:path w="1829" h="10154" extrusionOk="0">
                  <a:moveTo>
                    <a:pt x="0" y="0"/>
                  </a:moveTo>
                  <a:lnTo>
                    <a:pt x="0" y="10154"/>
                  </a:lnTo>
                  <a:lnTo>
                    <a:pt x="1828" y="10154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4662475" y="2509825"/>
              <a:ext cx="45725" cy="180750"/>
            </a:xfrm>
            <a:custGeom>
              <a:avLst/>
              <a:gdLst/>
              <a:ahLst/>
              <a:cxnLst/>
              <a:rect l="l" t="t" r="r" b="b"/>
              <a:pathLst>
                <a:path w="1829" h="7230" extrusionOk="0">
                  <a:moveTo>
                    <a:pt x="0" y="0"/>
                  </a:moveTo>
                  <a:lnTo>
                    <a:pt x="0" y="7229"/>
                  </a:lnTo>
                  <a:lnTo>
                    <a:pt x="1828" y="7229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4415900" y="2573600"/>
              <a:ext cx="45725" cy="116975"/>
            </a:xfrm>
            <a:custGeom>
              <a:avLst/>
              <a:gdLst/>
              <a:ahLst/>
              <a:cxnLst/>
              <a:rect l="l" t="t" r="r" b="b"/>
              <a:pathLst>
                <a:path w="1829" h="4679" extrusionOk="0">
                  <a:moveTo>
                    <a:pt x="0" y="1"/>
                  </a:moveTo>
                  <a:lnTo>
                    <a:pt x="0" y="4678"/>
                  </a:lnTo>
                  <a:lnTo>
                    <a:pt x="1829" y="4678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4498625" y="2620825"/>
              <a:ext cx="45725" cy="69750"/>
            </a:xfrm>
            <a:custGeom>
              <a:avLst/>
              <a:gdLst/>
              <a:ahLst/>
              <a:cxnLst/>
              <a:rect l="l" t="t" r="r" b="b"/>
              <a:pathLst>
                <a:path w="1829" h="2790" extrusionOk="0">
                  <a:moveTo>
                    <a:pt x="0" y="1"/>
                  </a:moveTo>
                  <a:lnTo>
                    <a:pt x="0" y="2789"/>
                  </a:lnTo>
                  <a:lnTo>
                    <a:pt x="1829" y="2789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4581350" y="2573600"/>
              <a:ext cx="45725" cy="116975"/>
            </a:xfrm>
            <a:custGeom>
              <a:avLst/>
              <a:gdLst/>
              <a:ahLst/>
              <a:cxnLst/>
              <a:rect l="l" t="t" r="r" b="b"/>
              <a:pathLst>
                <a:path w="1829" h="4679" extrusionOk="0">
                  <a:moveTo>
                    <a:pt x="0" y="1"/>
                  </a:moveTo>
                  <a:lnTo>
                    <a:pt x="0" y="4678"/>
                  </a:lnTo>
                  <a:lnTo>
                    <a:pt x="1828" y="4678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4662475" y="2546500"/>
              <a:ext cx="45725" cy="144075"/>
            </a:xfrm>
            <a:custGeom>
              <a:avLst/>
              <a:gdLst/>
              <a:ahLst/>
              <a:cxnLst/>
              <a:rect l="l" t="t" r="r" b="b"/>
              <a:pathLst>
                <a:path w="1829" h="5763" extrusionOk="0">
                  <a:moveTo>
                    <a:pt x="0" y="1"/>
                  </a:moveTo>
                  <a:lnTo>
                    <a:pt x="0" y="5762"/>
                  </a:lnTo>
                  <a:lnTo>
                    <a:pt x="1828" y="5762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4395700" y="2690550"/>
              <a:ext cx="327200" cy="3075"/>
            </a:xfrm>
            <a:custGeom>
              <a:avLst/>
              <a:gdLst/>
              <a:ahLst/>
              <a:cxnLst/>
              <a:rect l="l" t="t" r="r" b="b"/>
              <a:pathLst>
                <a:path w="13088" h="123" extrusionOk="0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cubicBezTo>
                    <a:pt x="0" y="94"/>
                    <a:pt x="28" y="122"/>
                    <a:pt x="62" y="122"/>
                  </a:cubicBezTo>
                  <a:lnTo>
                    <a:pt x="13027" y="122"/>
                  </a:lnTo>
                  <a:cubicBezTo>
                    <a:pt x="13060" y="122"/>
                    <a:pt x="13088" y="94"/>
                    <a:pt x="13088" y="61"/>
                  </a:cubicBezTo>
                  <a:cubicBezTo>
                    <a:pt x="13088" y="28"/>
                    <a:pt x="13060" y="0"/>
                    <a:pt x="130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426800" y="2193625"/>
              <a:ext cx="216900" cy="141575"/>
            </a:xfrm>
            <a:custGeom>
              <a:avLst/>
              <a:gdLst/>
              <a:ahLst/>
              <a:cxnLst/>
              <a:rect l="l" t="t" r="r" b="b"/>
              <a:pathLst>
                <a:path w="8676" h="5663" extrusionOk="0">
                  <a:moveTo>
                    <a:pt x="1427" y="0"/>
                  </a:moveTo>
                  <a:cubicBezTo>
                    <a:pt x="179" y="0"/>
                    <a:pt x="1" y="5663"/>
                    <a:pt x="1" y="5663"/>
                  </a:cubicBezTo>
                  <a:lnTo>
                    <a:pt x="8675" y="5663"/>
                  </a:lnTo>
                  <a:cubicBezTo>
                    <a:pt x="8675" y="5663"/>
                    <a:pt x="8611" y="2987"/>
                    <a:pt x="7954" y="2987"/>
                  </a:cubicBezTo>
                  <a:cubicBezTo>
                    <a:pt x="7942" y="2987"/>
                    <a:pt x="7929" y="2988"/>
                    <a:pt x="7916" y="2990"/>
                  </a:cubicBezTo>
                  <a:cubicBezTo>
                    <a:pt x="7225" y="3096"/>
                    <a:pt x="7563" y="4013"/>
                    <a:pt x="6760" y="4066"/>
                  </a:cubicBezTo>
                  <a:cubicBezTo>
                    <a:pt x="6753" y="4067"/>
                    <a:pt x="6746" y="4067"/>
                    <a:pt x="6739" y="4067"/>
                  </a:cubicBezTo>
                  <a:cubicBezTo>
                    <a:pt x="5955" y="4067"/>
                    <a:pt x="5893" y="1245"/>
                    <a:pt x="5055" y="1147"/>
                  </a:cubicBezTo>
                  <a:cubicBezTo>
                    <a:pt x="5028" y="1144"/>
                    <a:pt x="5001" y="1143"/>
                    <a:pt x="4975" y="1143"/>
                  </a:cubicBezTo>
                  <a:cubicBezTo>
                    <a:pt x="3948" y="1143"/>
                    <a:pt x="4306" y="3682"/>
                    <a:pt x="3479" y="3907"/>
                  </a:cubicBezTo>
                  <a:cubicBezTo>
                    <a:pt x="3456" y="3913"/>
                    <a:pt x="3434" y="3916"/>
                    <a:pt x="3412" y="3916"/>
                  </a:cubicBezTo>
                  <a:cubicBezTo>
                    <a:pt x="2633" y="3916"/>
                    <a:pt x="2642" y="0"/>
                    <a:pt x="1427" y="0"/>
                  </a:cubicBezTo>
                  <a:close/>
                </a:path>
              </a:pathLst>
            </a:custGeom>
            <a:solidFill>
              <a:srgbClr val="5C9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4415900" y="2335175"/>
              <a:ext cx="240225" cy="3075"/>
            </a:xfrm>
            <a:custGeom>
              <a:avLst/>
              <a:gdLst/>
              <a:ahLst/>
              <a:cxnLst/>
              <a:rect l="l" t="t" r="r" b="b"/>
              <a:pathLst>
                <a:path w="9609" h="123" extrusionOk="0">
                  <a:moveTo>
                    <a:pt x="61" y="1"/>
                  </a:moveTo>
                  <a:cubicBezTo>
                    <a:pt x="28" y="1"/>
                    <a:pt x="0" y="28"/>
                    <a:pt x="0" y="62"/>
                  </a:cubicBezTo>
                  <a:cubicBezTo>
                    <a:pt x="0" y="95"/>
                    <a:pt x="28" y="123"/>
                    <a:pt x="61" y="123"/>
                  </a:cubicBezTo>
                  <a:lnTo>
                    <a:pt x="9547" y="123"/>
                  </a:lnTo>
                  <a:cubicBezTo>
                    <a:pt x="9581" y="123"/>
                    <a:pt x="9608" y="95"/>
                    <a:pt x="9608" y="62"/>
                  </a:cubicBezTo>
                  <a:cubicBezTo>
                    <a:pt x="9608" y="28"/>
                    <a:pt x="9581" y="1"/>
                    <a:pt x="9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4767025" y="2514975"/>
              <a:ext cx="41375" cy="41375"/>
            </a:xfrm>
            <a:custGeom>
              <a:avLst/>
              <a:gdLst/>
              <a:ahLst/>
              <a:cxnLst/>
              <a:rect l="l" t="t" r="r" b="b"/>
              <a:pathLst>
                <a:path w="1655" h="1655" extrusionOk="0">
                  <a:moveTo>
                    <a:pt x="0" y="0"/>
                  </a:moveTo>
                  <a:lnTo>
                    <a:pt x="0" y="1655"/>
                  </a:lnTo>
                  <a:lnTo>
                    <a:pt x="1655" y="1655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4767025" y="2612350"/>
              <a:ext cx="41375" cy="41400"/>
            </a:xfrm>
            <a:custGeom>
              <a:avLst/>
              <a:gdLst/>
              <a:ahLst/>
              <a:cxnLst/>
              <a:rect l="l" t="t" r="r" b="b"/>
              <a:pathLst>
                <a:path w="1655" h="1656" extrusionOk="0">
                  <a:moveTo>
                    <a:pt x="0" y="1"/>
                  </a:moveTo>
                  <a:lnTo>
                    <a:pt x="0" y="1655"/>
                  </a:lnTo>
                  <a:lnTo>
                    <a:pt x="1655" y="165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4835775" y="2525975"/>
              <a:ext cx="109075" cy="5125"/>
            </a:xfrm>
            <a:custGeom>
              <a:avLst/>
              <a:gdLst/>
              <a:ahLst/>
              <a:cxnLst/>
              <a:rect l="l" t="t" r="r" b="b"/>
              <a:pathLst>
                <a:path w="4363" h="205" extrusionOk="0">
                  <a:moveTo>
                    <a:pt x="9" y="1"/>
                  </a:moveTo>
                  <a:cubicBezTo>
                    <a:pt x="3" y="1"/>
                    <a:pt x="0" y="5"/>
                    <a:pt x="0" y="9"/>
                  </a:cubicBezTo>
                  <a:lnTo>
                    <a:pt x="0" y="195"/>
                  </a:lnTo>
                  <a:cubicBezTo>
                    <a:pt x="0" y="200"/>
                    <a:pt x="3" y="205"/>
                    <a:pt x="9" y="205"/>
                  </a:cubicBezTo>
                  <a:lnTo>
                    <a:pt x="4353" y="205"/>
                  </a:lnTo>
                  <a:cubicBezTo>
                    <a:pt x="4358" y="205"/>
                    <a:pt x="4362" y="200"/>
                    <a:pt x="4362" y="195"/>
                  </a:cubicBezTo>
                  <a:lnTo>
                    <a:pt x="4362" y="9"/>
                  </a:lnTo>
                  <a:cubicBezTo>
                    <a:pt x="4362" y="5"/>
                    <a:pt x="4358" y="1"/>
                    <a:pt x="4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835775" y="2540250"/>
              <a:ext cx="109075" cy="5100"/>
            </a:xfrm>
            <a:custGeom>
              <a:avLst/>
              <a:gdLst/>
              <a:ahLst/>
              <a:cxnLst/>
              <a:rect l="l" t="t" r="r" b="b"/>
              <a:pathLst>
                <a:path w="4363" h="204" extrusionOk="0">
                  <a:moveTo>
                    <a:pt x="9" y="0"/>
                  </a:moveTo>
                  <a:cubicBezTo>
                    <a:pt x="3" y="0"/>
                    <a:pt x="0" y="5"/>
                    <a:pt x="0" y="9"/>
                  </a:cubicBezTo>
                  <a:lnTo>
                    <a:pt x="0" y="194"/>
                  </a:lnTo>
                  <a:cubicBezTo>
                    <a:pt x="0" y="199"/>
                    <a:pt x="3" y="203"/>
                    <a:pt x="9" y="203"/>
                  </a:cubicBezTo>
                  <a:lnTo>
                    <a:pt x="4353" y="203"/>
                  </a:lnTo>
                  <a:cubicBezTo>
                    <a:pt x="4358" y="203"/>
                    <a:pt x="4362" y="199"/>
                    <a:pt x="4362" y="194"/>
                  </a:cubicBezTo>
                  <a:lnTo>
                    <a:pt x="4362" y="9"/>
                  </a:lnTo>
                  <a:cubicBezTo>
                    <a:pt x="4362" y="5"/>
                    <a:pt x="4358" y="0"/>
                    <a:pt x="4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4835775" y="2623375"/>
              <a:ext cx="109075" cy="5125"/>
            </a:xfrm>
            <a:custGeom>
              <a:avLst/>
              <a:gdLst/>
              <a:ahLst/>
              <a:cxnLst/>
              <a:rect l="l" t="t" r="r" b="b"/>
              <a:pathLst>
                <a:path w="4363" h="205" extrusionOk="0">
                  <a:moveTo>
                    <a:pt x="9" y="0"/>
                  </a:moveTo>
                  <a:cubicBezTo>
                    <a:pt x="3" y="0"/>
                    <a:pt x="0" y="4"/>
                    <a:pt x="0" y="9"/>
                  </a:cubicBezTo>
                  <a:lnTo>
                    <a:pt x="0" y="194"/>
                  </a:lnTo>
                  <a:cubicBezTo>
                    <a:pt x="0" y="200"/>
                    <a:pt x="3" y="204"/>
                    <a:pt x="9" y="204"/>
                  </a:cubicBezTo>
                  <a:lnTo>
                    <a:pt x="4353" y="204"/>
                  </a:lnTo>
                  <a:cubicBezTo>
                    <a:pt x="4358" y="204"/>
                    <a:pt x="4362" y="200"/>
                    <a:pt x="4362" y="194"/>
                  </a:cubicBezTo>
                  <a:lnTo>
                    <a:pt x="4362" y="9"/>
                  </a:lnTo>
                  <a:cubicBezTo>
                    <a:pt x="4362" y="4"/>
                    <a:pt x="4358" y="0"/>
                    <a:pt x="4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4835775" y="2637625"/>
              <a:ext cx="109075" cy="5100"/>
            </a:xfrm>
            <a:custGeom>
              <a:avLst/>
              <a:gdLst/>
              <a:ahLst/>
              <a:cxnLst/>
              <a:rect l="l" t="t" r="r" b="b"/>
              <a:pathLst>
                <a:path w="4363" h="204" extrusionOk="0">
                  <a:moveTo>
                    <a:pt x="9" y="1"/>
                  </a:moveTo>
                  <a:cubicBezTo>
                    <a:pt x="3" y="1"/>
                    <a:pt x="0" y="5"/>
                    <a:pt x="0" y="10"/>
                  </a:cubicBezTo>
                  <a:lnTo>
                    <a:pt x="0" y="195"/>
                  </a:lnTo>
                  <a:cubicBezTo>
                    <a:pt x="0" y="199"/>
                    <a:pt x="3" y="204"/>
                    <a:pt x="9" y="204"/>
                  </a:cubicBezTo>
                  <a:lnTo>
                    <a:pt x="4353" y="204"/>
                  </a:lnTo>
                  <a:cubicBezTo>
                    <a:pt x="4358" y="204"/>
                    <a:pt x="4362" y="199"/>
                    <a:pt x="4362" y="195"/>
                  </a:cubicBezTo>
                  <a:lnTo>
                    <a:pt x="4362" y="10"/>
                  </a:lnTo>
                  <a:cubicBezTo>
                    <a:pt x="4362" y="5"/>
                    <a:pt x="4358" y="1"/>
                    <a:pt x="4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989725" y="2056700"/>
              <a:ext cx="74675" cy="62175"/>
            </a:xfrm>
            <a:custGeom>
              <a:avLst/>
              <a:gdLst/>
              <a:ahLst/>
              <a:cxnLst/>
              <a:rect l="l" t="t" r="r" b="b"/>
              <a:pathLst>
                <a:path w="2987" h="2487" extrusionOk="0">
                  <a:moveTo>
                    <a:pt x="1797" y="1"/>
                  </a:moveTo>
                  <a:cubicBezTo>
                    <a:pt x="1003" y="1"/>
                    <a:pt x="989" y="930"/>
                    <a:pt x="989" y="930"/>
                  </a:cubicBezTo>
                  <a:cubicBezTo>
                    <a:pt x="989" y="930"/>
                    <a:pt x="1" y="1161"/>
                    <a:pt x="173" y="1854"/>
                  </a:cubicBezTo>
                  <a:cubicBezTo>
                    <a:pt x="319" y="2443"/>
                    <a:pt x="1181" y="2487"/>
                    <a:pt x="1435" y="2487"/>
                  </a:cubicBezTo>
                  <a:cubicBezTo>
                    <a:pt x="1480" y="2487"/>
                    <a:pt x="1506" y="2486"/>
                    <a:pt x="1506" y="2486"/>
                  </a:cubicBezTo>
                  <a:cubicBezTo>
                    <a:pt x="1506" y="2486"/>
                    <a:pt x="2468" y="2106"/>
                    <a:pt x="2716" y="1347"/>
                  </a:cubicBezTo>
                  <a:cubicBezTo>
                    <a:pt x="2716" y="1347"/>
                    <a:pt x="2987" y="184"/>
                    <a:pt x="1996" y="18"/>
                  </a:cubicBezTo>
                  <a:cubicBezTo>
                    <a:pt x="1925" y="6"/>
                    <a:pt x="1859" y="1"/>
                    <a:pt x="1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998250" y="2077025"/>
              <a:ext cx="174550" cy="194575"/>
            </a:xfrm>
            <a:custGeom>
              <a:avLst/>
              <a:gdLst/>
              <a:ahLst/>
              <a:cxnLst/>
              <a:rect l="l" t="t" r="r" b="b"/>
              <a:pathLst>
                <a:path w="6982" h="7783" extrusionOk="0">
                  <a:moveTo>
                    <a:pt x="3118" y="0"/>
                  </a:moveTo>
                  <a:cubicBezTo>
                    <a:pt x="2132" y="0"/>
                    <a:pt x="1541" y="664"/>
                    <a:pt x="1346" y="984"/>
                  </a:cubicBezTo>
                  <a:cubicBezTo>
                    <a:pt x="916" y="1694"/>
                    <a:pt x="875" y="2290"/>
                    <a:pt x="826" y="3211"/>
                  </a:cubicBezTo>
                  <a:cubicBezTo>
                    <a:pt x="684" y="5920"/>
                    <a:pt x="0" y="7167"/>
                    <a:pt x="0" y="7167"/>
                  </a:cubicBezTo>
                  <a:cubicBezTo>
                    <a:pt x="0" y="7167"/>
                    <a:pt x="1434" y="7394"/>
                    <a:pt x="2665" y="7394"/>
                  </a:cubicBezTo>
                  <a:cubicBezTo>
                    <a:pt x="2726" y="7394"/>
                    <a:pt x="2786" y="7393"/>
                    <a:pt x="2845" y="7392"/>
                  </a:cubicBezTo>
                  <a:cubicBezTo>
                    <a:pt x="2845" y="7392"/>
                    <a:pt x="3037" y="7384"/>
                    <a:pt x="3312" y="7384"/>
                  </a:cubicBezTo>
                  <a:cubicBezTo>
                    <a:pt x="3828" y="7384"/>
                    <a:pt x="4641" y="7411"/>
                    <a:pt x="5050" y="7563"/>
                  </a:cubicBezTo>
                  <a:cubicBezTo>
                    <a:pt x="5335" y="7668"/>
                    <a:pt x="5614" y="7782"/>
                    <a:pt x="5868" y="7782"/>
                  </a:cubicBezTo>
                  <a:cubicBezTo>
                    <a:pt x="6175" y="7782"/>
                    <a:pt x="6443" y="7614"/>
                    <a:pt x="6634" y="7056"/>
                  </a:cubicBezTo>
                  <a:cubicBezTo>
                    <a:pt x="6981" y="6036"/>
                    <a:pt x="6130" y="5200"/>
                    <a:pt x="6130" y="5200"/>
                  </a:cubicBezTo>
                  <a:cubicBezTo>
                    <a:pt x="6130" y="5200"/>
                    <a:pt x="5743" y="4708"/>
                    <a:pt x="5573" y="3860"/>
                  </a:cubicBezTo>
                  <a:cubicBezTo>
                    <a:pt x="5433" y="3157"/>
                    <a:pt x="5995" y="1690"/>
                    <a:pt x="5526" y="947"/>
                  </a:cubicBezTo>
                  <a:cubicBezTo>
                    <a:pt x="5146" y="346"/>
                    <a:pt x="4684" y="254"/>
                    <a:pt x="4438" y="254"/>
                  </a:cubicBezTo>
                  <a:cubicBezTo>
                    <a:pt x="4331" y="254"/>
                    <a:pt x="4265" y="272"/>
                    <a:pt x="4265" y="272"/>
                  </a:cubicBezTo>
                  <a:cubicBezTo>
                    <a:pt x="3837" y="78"/>
                    <a:pt x="3455" y="0"/>
                    <a:pt x="3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4022800" y="2078900"/>
              <a:ext cx="36400" cy="39800"/>
            </a:xfrm>
            <a:custGeom>
              <a:avLst/>
              <a:gdLst/>
              <a:ahLst/>
              <a:cxnLst/>
              <a:rect l="l" t="t" r="r" b="b"/>
              <a:pathLst>
                <a:path w="1456" h="1592" extrusionOk="0">
                  <a:moveTo>
                    <a:pt x="1405" y="1"/>
                  </a:moveTo>
                  <a:cubicBezTo>
                    <a:pt x="1402" y="1"/>
                    <a:pt x="1398" y="1"/>
                    <a:pt x="1394" y="3"/>
                  </a:cubicBezTo>
                  <a:cubicBezTo>
                    <a:pt x="664" y="211"/>
                    <a:pt x="135" y="796"/>
                    <a:pt x="5" y="1545"/>
                  </a:cubicBezTo>
                  <a:cubicBezTo>
                    <a:pt x="0" y="1573"/>
                    <a:pt x="24" y="1592"/>
                    <a:pt x="46" y="1592"/>
                  </a:cubicBezTo>
                  <a:cubicBezTo>
                    <a:pt x="60" y="1592"/>
                    <a:pt x="73" y="1583"/>
                    <a:pt x="76" y="1564"/>
                  </a:cubicBezTo>
                  <a:cubicBezTo>
                    <a:pt x="200" y="840"/>
                    <a:pt x="706" y="275"/>
                    <a:pt x="1414" y="74"/>
                  </a:cubicBezTo>
                  <a:cubicBezTo>
                    <a:pt x="1456" y="62"/>
                    <a:pt x="1443" y="1"/>
                    <a:pt x="14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131375" y="2169500"/>
              <a:ext cx="2025" cy="33200"/>
            </a:xfrm>
            <a:custGeom>
              <a:avLst/>
              <a:gdLst/>
              <a:ahLst/>
              <a:cxnLst/>
              <a:rect l="l" t="t" r="r" b="b"/>
              <a:pathLst>
                <a:path w="81" h="1328" extrusionOk="0">
                  <a:moveTo>
                    <a:pt x="41" y="0"/>
                  </a:moveTo>
                  <a:cubicBezTo>
                    <a:pt x="19" y="0"/>
                    <a:pt x="1" y="19"/>
                    <a:pt x="1" y="41"/>
                  </a:cubicBezTo>
                  <a:lnTo>
                    <a:pt x="1" y="1287"/>
                  </a:lnTo>
                  <a:cubicBezTo>
                    <a:pt x="1" y="1308"/>
                    <a:pt x="19" y="1327"/>
                    <a:pt x="41" y="1327"/>
                  </a:cubicBezTo>
                  <a:cubicBezTo>
                    <a:pt x="63" y="1327"/>
                    <a:pt x="80" y="1308"/>
                    <a:pt x="80" y="1287"/>
                  </a:cubicBezTo>
                  <a:lnTo>
                    <a:pt x="80" y="41"/>
                  </a:lnTo>
                  <a:cubicBezTo>
                    <a:pt x="80" y="19"/>
                    <a:pt x="63" y="0"/>
                    <a:pt x="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123675" y="2192150"/>
              <a:ext cx="17475" cy="23375"/>
            </a:xfrm>
            <a:custGeom>
              <a:avLst/>
              <a:gdLst/>
              <a:ahLst/>
              <a:cxnLst/>
              <a:rect l="l" t="t" r="r" b="b"/>
              <a:pathLst>
                <a:path w="699" h="935" extrusionOk="0">
                  <a:moveTo>
                    <a:pt x="349" y="0"/>
                  </a:moveTo>
                  <a:cubicBezTo>
                    <a:pt x="304" y="0"/>
                    <a:pt x="259" y="22"/>
                    <a:pt x="233" y="66"/>
                  </a:cubicBezTo>
                  <a:lnTo>
                    <a:pt x="26" y="418"/>
                  </a:lnTo>
                  <a:cubicBezTo>
                    <a:pt x="0" y="462"/>
                    <a:pt x="2" y="518"/>
                    <a:pt x="29" y="560"/>
                  </a:cubicBezTo>
                  <a:lnTo>
                    <a:pt x="238" y="875"/>
                  </a:lnTo>
                  <a:cubicBezTo>
                    <a:pt x="264" y="914"/>
                    <a:pt x="307" y="934"/>
                    <a:pt x="349" y="934"/>
                  </a:cubicBezTo>
                  <a:cubicBezTo>
                    <a:pt x="392" y="934"/>
                    <a:pt x="434" y="914"/>
                    <a:pt x="461" y="875"/>
                  </a:cubicBezTo>
                  <a:lnTo>
                    <a:pt x="669" y="560"/>
                  </a:lnTo>
                  <a:cubicBezTo>
                    <a:pt x="697" y="517"/>
                    <a:pt x="698" y="462"/>
                    <a:pt x="672" y="418"/>
                  </a:cubicBezTo>
                  <a:lnTo>
                    <a:pt x="464" y="66"/>
                  </a:lnTo>
                  <a:cubicBezTo>
                    <a:pt x="438" y="22"/>
                    <a:pt x="394" y="0"/>
                    <a:pt x="3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262200" y="2300500"/>
              <a:ext cx="63150" cy="59200"/>
            </a:xfrm>
            <a:custGeom>
              <a:avLst/>
              <a:gdLst/>
              <a:ahLst/>
              <a:cxnLst/>
              <a:rect l="l" t="t" r="r" b="b"/>
              <a:pathLst>
                <a:path w="2526" h="2368" extrusionOk="0">
                  <a:moveTo>
                    <a:pt x="504" y="0"/>
                  </a:moveTo>
                  <a:lnTo>
                    <a:pt x="504" y="0"/>
                  </a:lnTo>
                  <a:cubicBezTo>
                    <a:pt x="504" y="0"/>
                    <a:pt x="0" y="1720"/>
                    <a:pt x="2262" y="2366"/>
                  </a:cubicBezTo>
                  <a:lnTo>
                    <a:pt x="2262" y="2367"/>
                  </a:lnTo>
                  <a:cubicBezTo>
                    <a:pt x="2262" y="2367"/>
                    <a:pt x="2525" y="2283"/>
                    <a:pt x="2043" y="1633"/>
                  </a:cubicBezTo>
                  <a:cubicBezTo>
                    <a:pt x="1561" y="982"/>
                    <a:pt x="505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4269725" y="2261225"/>
              <a:ext cx="64200" cy="86875"/>
            </a:xfrm>
            <a:custGeom>
              <a:avLst/>
              <a:gdLst/>
              <a:ahLst/>
              <a:cxnLst/>
              <a:rect l="l" t="t" r="r" b="b"/>
              <a:pathLst>
                <a:path w="2568" h="3475" extrusionOk="0">
                  <a:moveTo>
                    <a:pt x="1600" y="1"/>
                  </a:moveTo>
                  <a:lnTo>
                    <a:pt x="1" y="2401"/>
                  </a:lnTo>
                  <a:lnTo>
                    <a:pt x="1175" y="3475"/>
                  </a:lnTo>
                  <a:lnTo>
                    <a:pt x="2568" y="444"/>
                  </a:lnTo>
                  <a:lnTo>
                    <a:pt x="1600" y="1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134025" y="2245650"/>
              <a:ext cx="184725" cy="220725"/>
            </a:xfrm>
            <a:custGeom>
              <a:avLst/>
              <a:gdLst/>
              <a:ahLst/>
              <a:cxnLst/>
              <a:rect l="l" t="t" r="r" b="b"/>
              <a:pathLst>
                <a:path w="7389" h="8829" extrusionOk="0">
                  <a:moveTo>
                    <a:pt x="1437" y="1"/>
                  </a:moveTo>
                  <a:lnTo>
                    <a:pt x="829" y="1438"/>
                  </a:lnTo>
                  <a:lnTo>
                    <a:pt x="0" y="3392"/>
                  </a:lnTo>
                  <a:cubicBezTo>
                    <a:pt x="0" y="3392"/>
                    <a:pt x="584" y="5191"/>
                    <a:pt x="1227" y="6672"/>
                  </a:cubicBezTo>
                  <a:cubicBezTo>
                    <a:pt x="1526" y="7359"/>
                    <a:pt x="1837" y="7977"/>
                    <a:pt x="2108" y="8316"/>
                  </a:cubicBezTo>
                  <a:cubicBezTo>
                    <a:pt x="2199" y="8429"/>
                    <a:pt x="2298" y="8523"/>
                    <a:pt x="2401" y="8599"/>
                  </a:cubicBezTo>
                  <a:cubicBezTo>
                    <a:pt x="2616" y="8755"/>
                    <a:pt x="2855" y="8828"/>
                    <a:pt x="3107" y="8828"/>
                  </a:cubicBezTo>
                  <a:cubicBezTo>
                    <a:pt x="3658" y="8828"/>
                    <a:pt x="4270" y="8475"/>
                    <a:pt x="4827" y="7851"/>
                  </a:cubicBezTo>
                  <a:cubicBezTo>
                    <a:pt x="5043" y="7609"/>
                    <a:pt x="5250" y="7327"/>
                    <a:pt x="5443" y="7008"/>
                  </a:cubicBezTo>
                  <a:cubicBezTo>
                    <a:pt x="6470" y="5315"/>
                    <a:pt x="7389" y="4561"/>
                    <a:pt x="7389" y="4561"/>
                  </a:cubicBezTo>
                  <a:lnTo>
                    <a:pt x="7389" y="4560"/>
                  </a:lnTo>
                  <a:cubicBezTo>
                    <a:pt x="6934" y="4324"/>
                    <a:pt x="6548" y="3989"/>
                    <a:pt x="6250" y="3588"/>
                  </a:cubicBezTo>
                  <a:cubicBezTo>
                    <a:pt x="5952" y="3188"/>
                    <a:pt x="5742" y="2721"/>
                    <a:pt x="5637" y="2220"/>
                  </a:cubicBezTo>
                  <a:cubicBezTo>
                    <a:pt x="5636" y="2211"/>
                    <a:pt x="5633" y="2203"/>
                    <a:pt x="5631" y="2194"/>
                  </a:cubicBezTo>
                  <a:lnTo>
                    <a:pt x="3515" y="5180"/>
                  </a:lnTo>
                  <a:lnTo>
                    <a:pt x="2415" y="2440"/>
                  </a:lnTo>
                  <a:lnTo>
                    <a:pt x="1672" y="58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4194025" y="2438150"/>
              <a:ext cx="60700" cy="28225"/>
            </a:xfrm>
            <a:custGeom>
              <a:avLst/>
              <a:gdLst/>
              <a:ahLst/>
              <a:cxnLst/>
              <a:rect l="l" t="t" r="r" b="b"/>
              <a:pathLst>
                <a:path w="2428" h="1129" extrusionOk="0">
                  <a:moveTo>
                    <a:pt x="1841" y="1"/>
                  </a:moveTo>
                  <a:cubicBezTo>
                    <a:pt x="1108" y="1"/>
                    <a:pt x="368" y="568"/>
                    <a:pt x="1" y="899"/>
                  </a:cubicBezTo>
                  <a:cubicBezTo>
                    <a:pt x="216" y="1055"/>
                    <a:pt x="455" y="1128"/>
                    <a:pt x="707" y="1128"/>
                  </a:cubicBezTo>
                  <a:cubicBezTo>
                    <a:pt x="1258" y="1128"/>
                    <a:pt x="1870" y="775"/>
                    <a:pt x="2427" y="151"/>
                  </a:cubicBezTo>
                  <a:cubicBezTo>
                    <a:pt x="2372" y="115"/>
                    <a:pt x="2309" y="85"/>
                    <a:pt x="2232" y="60"/>
                  </a:cubicBezTo>
                  <a:cubicBezTo>
                    <a:pt x="2103" y="19"/>
                    <a:pt x="1972" y="1"/>
                    <a:pt x="1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4203625" y="2374000"/>
              <a:ext cx="19325" cy="42875"/>
            </a:xfrm>
            <a:custGeom>
              <a:avLst/>
              <a:gdLst/>
              <a:ahLst/>
              <a:cxnLst/>
              <a:rect l="l" t="t" r="r" b="b"/>
              <a:pathLst>
                <a:path w="773" h="1715" extrusionOk="0">
                  <a:moveTo>
                    <a:pt x="719" y="1"/>
                  </a:moveTo>
                  <a:cubicBezTo>
                    <a:pt x="707" y="1"/>
                    <a:pt x="695" y="7"/>
                    <a:pt x="687" y="21"/>
                  </a:cubicBezTo>
                  <a:cubicBezTo>
                    <a:pt x="401" y="543"/>
                    <a:pt x="175" y="1093"/>
                    <a:pt x="8" y="1665"/>
                  </a:cubicBezTo>
                  <a:cubicBezTo>
                    <a:pt x="0" y="1695"/>
                    <a:pt x="25" y="1715"/>
                    <a:pt x="49" y="1715"/>
                  </a:cubicBezTo>
                  <a:cubicBezTo>
                    <a:pt x="65" y="1715"/>
                    <a:pt x="80" y="1707"/>
                    <a:pt x="85" y="1687"/>
                  </a:cubicBezTo>
                  <a:cubicBezTo>
                    <a:pt x="248" y="1121"/>
                    <a:pt x="473" y="577"/>
                    <a:pt x="756" y="60"/>
                  </a:cubicBezTo>
                  <a:cubicBezTo>
                    <a:pt x="772" y="29"/>
                    <a:pt x="745" y="1"/>
                    <a:pt x="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200900" y="2387725"/>
              <a:ext cx="15400" cy="13100"/>
            </a:xfrm>
            <a:custGeom>
              <a:avLst/>
              <a:gdLst/>
              <a:ahLst/>
              <a:cxnLst/>
              <a:rect l="l" t="t" r="r" b="b"/>
              <a:pathLst>
                <a:path w="616" h="524" extrusionOk="0">
                  <a:moveTo>
                    <a:pt x="554" y="0"/>
                  </a:moveTo>
                  <a:cubicBezTo>
                    <a:pt x="545" y="0"/>
                    <a:pt x="537" y="3"/>
                    <a:pt x="528" y="10"/>
                  </a:cubicBezTo>
                  <a:cubicBezTo>
                    <a:pt x="356" y="153"/>
                    <a:pt x="204" y="315"/>
                    <a:pt x="32" y="457"/>
                  </a:cubicBezTo>
                  <a:cubicBezTo>
                    <a:pt x="1" y="483"/>
                    <a:pt x="29" y="524"/>
                    <a:pt x="62" y="524"/>
                  </a:cubicBezTo>
                  <a:cubicBezTo>
                    <a:pt x="70" y="524"/>
                    <a:pt x="80" y="521"/>
                    <a:pt x="88" y="514"/>
                  </a:cubicBezTo>
                  <a:cubicBezTo>
                    <a:pt x="259" y="372"/>
                    <a:pt x="413" y="210"/>
                    <a:pt x="583" y="66"/>
                  </a:cubicBezTo>
                  <a:cubicBezTo>
                    <a:pt x="616" y="41"/>
                    <a:pt x="587" y="0"/>
                    <a:pt x="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231375" y="3227425"/>
              <a:ext cx="51675" cy="86825"/>
            </a:xfrm>
            <a:custGeom>
              <a:avLst/>
              <a:gdLst/>
              <a:ahLst/>
              <a:cxnLst/>
              <a:rect l="l" t="t" r="r" b="b"/>
              <a:pathLst>
                <a:path w="2067" h="3473" extrusionOk="0">
                  <a:moveTo>
                    <a:pt x="0" y="1"/>
                  </a:moveTo>
                  <a:lnTo>
                    <a:pt x="780" y="3473"/>
                  </a:lnTo>
                  <a:lnTo>
                    <a:pt x="1979" y="3453"/>
                  </a:lnTo>
                  <a:lnTo>
                    <a:pt x="2066" y="1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226750" y="3225075"/>
              <a:ext cx="69775" cy="37225"/>
            </a:xfrm>
            <a:custGeom>
              <a:avLst/>
              <a:gdLst/>
              <a:ahLst/>
              <a:cxnLst/>
              <a:rect l="l" t="t" r="r" b="b"/>
              <a:pathLst>
                <a:path w="2791" h="1489" extrusionOk="0">
                  <a:moveTo>
                    <a:pt x="2331" y="0"/>
                  </a:moveTo>
                  <a:lnTo>
                    <a:pt x="133" y="167"/>
                  </a:lnTo>
                  <a:cubicBezTo>
                    <a:pt x="133" y="167"/>
                    <a:pt x="0" y="487"/>
                    <a:pt x="83" y="849"/>
                  </a:cubicBezTo>
                  <a:cubicBezTo>
                    <a:pt x="190" y="1320"/>
                    <a:pt x="468" y="1488"/>
                    <a:pt x="468" y="1488"/>
                  </a:cubicBezTo>
                  <a:lnTo>
                    <a:pt x="2208" y="1379"/>
                  </a:lnTo>
                  <a:cubicBezTo>
                    <a:pt x="2208" y="1379"/>
                    <a:pt x="2790" y="843"/>
                    <a:pt x="2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242200" y="3287700"/>
              <a:ext cx="117775" cy="73400"/>
            </a:xfrm>
            <a:custGeom>
              <a:avLst/>
              <a:gdLst/>
              <a:ahLst/>
              <a:cxnLst/>
              <a:rect l="l" t="t" r="r" b="b"/>
              <a:pathLst>
                <a:path w="4711" h="2936" extrusionOk="0">
                  <a:moveTo>
                    <a:pt x="1704" y="1"/>
                  </a:moveTo>
                  <a:cubicBezTo>
                    <a:pt x="1494" y="1"/>
                    <a:pt x="1313" y="162"/>
                    <a:pt x="1284" y="375"/>
                  </a:cubicBezTo>
                  <a:lnTo>
                    <a:pt x="1207" y="920"/>
                  </a:lnTo>
                  <a:lnTo>
                    <a:pt x="673" y="839"/>
                  </a:lnTo>
                  <a:cubicBezTo>
                    <a:pt x="673" y="839"/>
                    <a:pt x="192" y="390"/>
                    <a:pt x="46" y="390"/>
                  </a:cubicBezTo>
                  <a:cubicBezTo>
                    <a:pt x="16" y="390"/>
                    <a:pt x="0" y="409"/>
                    <a:pt x="5" y="454"/>
                  </a:cubicBezTo>
                  <a:cubicBezTo>
                    <a:pt x="19" y="606"/>
                    <a:pt x="266" y="1662"/>
                    <a:pt x="327" y="2199"/>
                  </a:cubicBezTo>
                  <a:cubicBezTo>
                    <a:pt x="371" y="2600"/>
                    <a:pt x="409" y="2935"/>
                    <a:pt x="409" y="2935"/>
                  </a:cubicBezTo>
                  <a:lnTo>
                    <a:pt x="1364" y="2929"/>
                  </a:lnTo>
                  <a:cubicBezTo>
                    <a:pt x="1408" y="2891"/>
                    <a:pt x="1673" y="2662"/>
                    <a:pt x="1845" y="2662"/>
                  </a:cubicBezTo>
                  <a:cubicBezTo>
                    <a:pt x="1862" y="2662"/>
                    <a:pt x="1877" y="2664"/>
                    <a:pt x="1891" y="2669"/>
                  </a:cubicBezTo>
                  <a:cubicBezTo>
                    <a:pt x="2048" y="2716"/>
                    <a:pt x="2152" y="2882"/>
                    <a:pt x="2177" y="2925"/>
                  </a:cubicBezTo>
                  <a:lnTo>
                    <a:pt x="4710" y="2911"/>
                  </a:lnTo>
                  <a:cubicBezTo>
                    <a:pt x="4662" y="2674"/>
                    <a:pt x="4596" y="2498"/>
                    <a:pt x="4513" y="2364"/>
                  </a:cubicBezTo>
                  <a:cubicBezTo>
                    <a:pt x="4354" y="2109"/>
                    <a:pt x="4139" y="2020"/>
                    <a:pt x="3906" y="2005"/>
                  </a:cubicBezTo>
                  <a:cubicBezTo>
                    <a:pt x="3551" y="1986"/>
                    <a:pt x="2431" y="1246"/>
                    <a:pt x="2431" y="1246"/>
                  </a:cubicBezTo>
                  <a:lnTo>
                    <a:pt x="2430" y="1246"/>
                  </a:lnTo>
                  <a:cubicBezTo>
                    <a:pt x="2430" y="1246"/>
                    <a:pt x="2000" y="677"/>
                    <a:pt x="1975" y="245"/>
                  </a:cubicBezTo>
                  <a:cubicBezTo>
                    <a:pt x="1966" y="84"/>
                    <a:pt x="1872" y="20"/>
                    <a:pt x="1759" y="4"/>
                  </a:cubicBezTo>
                  <a:cubicBezTo>
                    <a:pt x="1741" y="2"/>
                    <a:pt x="1722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4311700" y="3325450"/>
              <a:ext cx="5650" cy="5900"/>
            </a:xfrm>
            <a:custGeom>
              <a:avLst/>
              <a:gdLst/>
              <a:ahLst/>
              <a:cxnLst/>
              <a:rect l="l" t="t" r="r" b="b"/>
              <a:pathLst>
                <a:path w="226" h="236" extrusionOk="0">
                  <a:moveTo>
                    <a:pt x="186" y="1"/>
                  </a:moveTo>
                  <a:cubicBezTo>
                    <a:pt x="178" y="1"/>
                    <a:pt x="171" y="3"/>
                    <a:pt x="164" y="7"/>
                  </a:cubicBezTo>
                  <a:cubicBezTo>
                    <a:pt x="102" y="49"/>
                    <a:pt x="50" y="108"/>
                    <a:pt x="14" y="182"/>
                  </a:cubicBezTo>
                  <a:cubicBezTo>
                    <a:pt x="1" y="209"/>
                    <a:pt x="25" y="235"/>
                    <a:pt x="47" y="235"/>
                  </a:cubicBezTo>
                  <a:cubicBezTo>
                    <a:pt x="57" y="235"/>
                    <a:pt x="66" y="230"/>
                    <a:pt x="72" y="218"/>
                  </a:cubicBezTo>
                  <a:cubicBezTo>
                    <a:pt x="103" y="153"/>
                    <a:pt x="148" y="101"/>
                    <a:pt x="203" y="63"/>
                  </a:cubicBezTo>
                  <a:cubicBezTo>
                    <a:pt x="222" y="52"/>
                    <a:pt x="225" y="26"/>
                    <a:pt x="209" y="11"/>
                  </a:cubicBezTo>
                  <a:lnTo>
                    <a:pt x="208" y="10"/>
                  </a:lnTo>
                  <a:cubicBezTo>
                    <a:pt x="202" y="4"/>
                    <a:pt x="194" y="1"/>
                    <a:pt x="1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306675" y="3322500"/>
              <a:ext cx="5600" cy="5900"/>
            </a:xfrm>
            <a:custGeom>
              <a:avLst/>
              <a:gdLst/>
              <a:ahLst/>
              <a:cxnLst/>
              <a:rect l="l" t="t" r="r" b="b"/>
              <a:pathLst>
                <a:path w="224" h="236" extrusionOk="0">
                  <a:moveTo>
                    <a:pt x="184" y="1"/>
                  </a:moveTo>
                  <a:cubicBezTo>
                    <a:pt x="177" y="1"/>
                    <a:pt x="170" y="3"/>
                    <a:pt x="164" y="8"/>
                  </a:cubicBezTo>
                  <a:cubicBezTo>
                    <a:pt x="100" y="50"/>
                    <a:pt x="48" y="109"/>
                    <a:pt x="13" y="183"/>
                  </a:cubicBezTo>
                  <a:cubicBezTo>
                    <a:pt x="0" y="210"/>
                    <a:pt x="24" y="236"/>
                    <a:pt x="45" y="236"/>
                  </a:cubicBezTo>
                  <a:cubicBezTo>
                    <a:pt x="55" y="236"/>
                    <a:pt x="64" y="231"/>
                    <a:pt x="70" y="219"/>
                  </a:cubicBezTo>
                  <a:cubicBezTo>
                    <a:pt x="102" y="154"/>
                    <a:pt x="148" y="102"/>
                    <a:pt x="202" y="64"/>
                  </a:cubicBezTo>
                  <a:cubicBezTo>
                    <a:pt x="220" y="52"/>
                    <a:pt x="223" y="26"/>
                    <a:pt x="207" y="10"/>
                  </a:cubicBezTo>
                  <a:cubicBezTo>
                    <a:pt x="201" y="4"/>
                    <a:pt x="192" y="1"/>
                    <a:pt x="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4301450" y="3319775"/>
              <a:ext cx="5600" cy="5900"/>
            </a:xfrm>
            <a:custGeom>
              <a:avLst/>
              <a:gdLst/>
              <a:ahLst/>
              <a:cxnLst/>
              <a:rect l="l" t="t" r="r" b="b"/>
              <a:pathLst>
                <a:path w="224" h="236" extrusionOk="0">
                  <a:moveTo>
                    <a:pt x="184" y="1"/>
                  </a:moveTo>
                  <a:cubicBezTo>
                    <a:pt x="177" y="1"/>
                    <a:pt x="170" y="3"/>
                    <a:pt x="164" y="6"/>
                  </a:cubicBezTo>
                  <a:cubicBezTo>
                    <a:pt x="102" y="48"/>
                    <a:pt x="48" y="108"/>
                    <a:pt x="14" y="182"/>
                  </a:cubicBezTo>
                  <a:cubicBezTo>
                    <a:pt x="0" y="209"/>
                    <a:pt x="24" y="236"/>
                    <a:pt x="46" y="236"/>
                  </a:cubicBezTo>
                  <a:cubicBezTo>
                    <a:pt x="56" y="236"/>
                    <a:pt x="65" y="231"/>
                    <a:pt x="70" y="219"/>
                  </a:cubicBezTo>
                  <a:cubicBezTo>
                    <a:pt x="102" y="153"/>
                    <a:pt x="148" y="101"/>
                    <a:pt x="202" y="64"/>
                  </a:cubicBezTo>
                  <a:cubicBezTo>
                    <a:pt x="221" y="51"/>
                    <a:pt x="224" y="25"/>
                    <a:pt x="208" y="11"/>
                  </a:cubicBezTo>
                  <a:lnTo>
                    <a:pt x="208" y="9"/>
                  </a:lnTo>
                  <a:cubicBezTo>
                    <a:pt x="201" y="4"/>
                    <a:pt x="193" y="1"/>
                    <a:pt x="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4243550" y="3338650"/>
              <a:ext cx="123800" cy="22450"/>
            </a:xfrm>
            <a:custGeom>
              <a:avLst/>
              <a:gdLst/>
              <a:ahLst/>
              <a:cxnLst/>
              <a:rect l="l" t="t" r="r" b="b"/>
              <a:pathLst>
                <a:path w="4952" h="898" extrusionOk="0">
                  <a:moveTo>
                    <a:pt x="1670" y="1"/>
                  </a:moveTo>
                  <a:cubicBezTo>
                    <a:pt x="1422" y="1"/>
                    <a:pt x="1174" y="62"/>
                    <a:pt x="956" y="180"/>
                  </a:cubicBezTo>
                  <a:lnTo>
                    <a:pt x="273" y="161"/>
                  </a:lnTo>
                  <a:cubicBezTo>
                    <a:pt x="273" y="161"/>
                    <a:pt x="0" y="215"/>
                    <a:pt x="120" y="576"/>
                  </a:cubicBezTo>
                  <a:cubicBezTo>
                    <a:pt x="196" y="802"/>
                    <a:pt x="355" y="897"/>
                    <a:pt x="355" y="897"/>
                  </a:cubicBezTo>
                  <a:lnTo>
                    <a:pt x="1304" y="897"/>
                  </a:lnTo>
                  <a:cubicBezTo>
                    <a:pt x="1304" y="897"/>
                    <a:pt x="1305" y="896"/>
                    <a:pt x="1310" y="891"/>
                  </a:cubicBezTo>
                  <a:cubicBezTo>
                    <a:pt x="1358" y="849"/>
                    <a:pt x="1614" y="680"/>
                    <a:pt x="1788" y="680"/>
                  </a:cubicBezTo>
                  <a:cubicBezTo>
                    <a:pt x="1981" y="680"/>
                    <a:pt x="2098" y="844"/>
                    <a:pt x="2123" y="887"/>
                  </a:cubicBezTo>
                  <a:cubicBezTo>
                    <a:pt x="2125" y="893"/>
                    <a:pt x="2127" y="897"/>
                    <a:pt x="2127" y="897"/>
                  </a:cubicBezTo>
                  <a:lnTo>
                    <a:pt x="4656" y="897"/>
                  </a:lnTo>
                  <a:cubicBezTo>
                    <a:pt x="4656" y="897"/>
                    <a:pt x="4952" y="654"/>
                    <a:pt x="4656" y="425"/>
                  </a:cubicBezTo>
                  <a:cubicBezTo>
                    <a:pt x="4595" y="377"/>
                    <a:pt x="4529" y="347"/>
                    <a:pt x="4459" y="326"/>
                  </a:cubicBezTo>
                  <a:cubicBezTo>
                    <a:pt x="4377" y="302"/>
                    <a:pt x="4293" y="294"/>
                    <a:pt x="4215" y="294"/>
                  </a:cubicBezTo>
                  <a:cubicBezTo>
                    <a:pt x="4041" y="294"/>
                    <a:pt x="3902" y="336"/>
                    <a:pt x="3902" y="336"/>
                  </a:cubicBezTo>
                  <a:cubicBezTo>
                    <a:pt x="3902" y="336"/>
                    <a:pt x="3389" y="575"/>
                    <a:pt x="2985" y="575"/>
                  </a:cubicBezTo>
                  <a:cubicBezTo>
                    <a:pt x="2931" y="575"/>
                    <a:pt x="2879" y="571"/>
                    <a:pt x="2831" y="561"/>
                  </a:cubicBezTo>
                  <a:cubicBezTo>
                    <a:pt x="2490" y="494"/>
                    <a:pt x="2302" y="99"/>
                    <a:pt x="1962" y="29"/>
                  </a:cubicBezTo>
                  <a:cubicBezTo>
                    <a:pt x="1866" y="10"/>
                    <a:pt x="1768" y="1"/>
                    <a:pt x="1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036175" y="3227425"/>
              <a:ext cx="52600" cy="92225"/>
            </a:xfrm>
            <a:custGeom>
              <a:avLst/>
              <a:gdLst/>
              <a:ahLst/>
              <a:cxnLst/>
              <a:rect l="l" t="t" r="r" b="b"/>
              <a:pathLst>
                <a:path w="2104" h="3689" extrusionOk="0">
                  <a:moveTo>
                    <a:pt x="2076" y="1"/>
                  </a:moveTo>
                  <a:lnTo>
                    <a:pt x="0" y="192"/>
                  </a:lnTo>
                  <a:lnTo>
                    <a:pt x="904" y="3689"/>
                  </a:lnTo>
                  <a:lnTo>
                    <a:pt x="2104" y="3628"/>
                  </a:lnTo>
                  <a:lnTo>
                    <a:pt x="2076" y="1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4033125" y="3229275"/>
              <a:ext cx="69775" cy="37225"/>
            </a:xfrm>
            <a:custGeom>
              <a:avLst/>
              <a:gdLst/>
              <a:ahLst/>
              <a:cxnLst/>
              <a:rect l="l" t="t" r="r" b="b"/>
              <a:pathLst>
                <a:path w="2791" h="1489" extrusionOk="0">
                  <a:moveTo>
                    <a:pt x="2331" y="0"/>
                  </a:moveTo>
                  <a:lnTo>
                    <a:pt x="134" y="167"/>
                  </a:lnTo>
                  <a:cubicBezTo>
                    <a:pt x="134" y="167"/>
                    <a:pt x="0" y="487"/>
                    <a:pt x="83" y="849"/>
                  </a:cubicBezTo>
                  <a:cubicBezTo>
                    <a:pt x="190" y="1320"/>
                    <a:pt x="468" y="1488"/>
                    <a:pt x="468" y="1488"/>
                  </a:cubicBezTo>
                  <a:lnTo>
                    <a:pt x="2208" y="1381"/>
                  </a:lnTo>
                  <a:cubicBezTo>
                    <a:pt x="2208" y="1381"/>
                    <a:pt x="2791" y="844"/>
                    <a:pt x="2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4032250" y="3283850"/>
              <a:ext cx="70300" cy="77250"/>
            </a:xfrm>
            <a:custGeom>
              <a:avLst/>
              <a:gdLst/>
              <a:ahLst/>
              <a:cxnLst/>
              <a:rect l="l" t="t" r="r" b="b"/>
              <a:pathLst>
                <a:path w="2812" h="3090" extrusionOk="0">
                  <a:moveTo>
                    <a:pt x="1402" y="0"/>
                  </a:moveTo>
                  <a:cubicBezTo>
                    <a:pt x="1361" y="0"/>
                    <a:pt x="1319" y="9"/>
                    <a:pt x="1277" y="28"/>
                  </a:cubicBezTo>
                  <a:cubicBezTo>
                    <a:pt x="816" y="238"/>
                    <a:pt x="1000" y="1264"/>
                    <a:pt x="1000" y="1264"/>
                  </a:cubicBezTo>
                  <a:cubicBezTo>
                    <a:pt x="1000" y="1264"/>
                    <a:pt x="955" y="1617"/>
                    <a:pt x="606" y="1929"/>
                  </a:cubicBezTo>
                  <a:cubicBezTo>
                    <a:pt x="350" y="2158"/>
                    <a:pt x="95" y="2326"/>
                    <a:pt x="27" y="2655"/>
                  </a:cubicBezTo>
                  <a:cubicBezTo>
                    <a:pt x="1" y="2775"/>
                    <a:pt x="1" y="2915"/>
                    <a:pt x="34" y="3089"/>
                  </a:cubicBezTo>
                  <a:lnTo>
                    <a:pt x="2733" y="3089"/>
                  </a:lnTo>
                  <a:cubicBezTo>
                    <a:pt x="2733" y="3089"/>
                    <a:pt x="2811" y="2937"/>
                    <a:pt x="2682" y="2518"/>
                  </a:cubicBezTo>
                  <a:cubicBezTo>
                    <a:pt x="2657" y="2434"/>
                    <a:pt x="2627" y="2329"/>
                    <a:pt x="2595" y="2214"/>
                  </a:cubicBezTo>
                  <a:cubicBezTo>
                    <a:pt x="2472" y="1762"/>
                    <a:pt x="2326" y="1171"/>
                    <a:pt x="2326" y="1171"/>
                  </a:cubicBezTo>
                  <a:cubicBezTo>
                    <a:pt x="2326" y="1171"/>
                    <a:pt x="1882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4046025" y="3299050"/>
              <a:ext cx="51050" cy="29700"/>
            </a:xfrm>
            <a:custGeom>
              <a:avLst/>
              <a:gdLst/>
              <a:ahLst/>
              <a:cxnLst/>
              <a:rect l="l" t="t" r="r" b="b"/>
              <a:pathLst>
                <a:path w="2042" h="1188" extrusionOk="0">
                  <a:moveTo>
                    <a:pt x="290" y="1"/>
                  </a:moveTo>
                  <a:cubicBezTo>
                    <a:pt x="260" y="1"/>
                    <a:pt x="149" y="14"/>
                    <a:pt x="80" y="202"/>
                  </a:cubicBezTo>
                  <a:cubicBezTo>
                    <a:pt x="0" y="420"/>
                    <a:pt x="556" y="1187"/>
                    <a:pt x="556" y="1187"/>
                  </a:cubicBezTo>
                  <a:lnTo>
                    <a:pt x="1934" y="1187"/>
                  </a:lnTo>
                  <a:cubicBezTo>
                    <a:pt x="1934" y="1187"/>
                    <a:pt x="2041" y="631"/>
                    <a:pt x="1985" y="317"/>
                  </a:cubicBezTo>
                  <a:cubicBezTo>
                    <a:pt x="1928" y="2"/>
                    <a:pt x="1710" y="1"/>
                    <a:pt x="1710" y="1"/>
                  </a:cubicBezTo>
                  <a:cubicBezTo>
                    <a:pt x="1587" y="184"/>
                    <a:pt x="1389" y="245"/>
                    <a:pt x="1180" y="245"/>
                  </a:cubicBezTo>
                  <a:cubicBezTo>
                    <a:pt x="761" y="245"/>
                    <a:pt x="297" y="1"/>
                    <a:pt x="297" y="1"/>
                  </a:cubicBezTo>
                  <a:cubicBezTo>
                    <a:pt x="297" y="1"/>
                    <a:pt x="294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4057775" y="3315225"/>
              <a:ext cx="16525" cy="5050"/>
            </a:xfrm>
            <a:custGeom>
              <a:avLst/>
              <a:gdLst/>
              <a:ahLst/>
              <a:cxnLst/>
              <a:rect l="l" t="t" r="r" b="b"/>
              <a:pathLst>
                <a:path w="661" h="202" extrusionOk="0">
                  <a:moveTo>
                    <a:pt x="318" y="1"/>
                  </a:moveTo>
                  <a:cubicBezTo>
                    <a:pt x="219" y="1"/>
                    <a:pt x="119" y="35"/>
                    <a:pt x="31" y="103"/>
                  </a:cubicBezTo>
                  <a:cubicBezTo>
                    <a:pt x="0" y="128"/>
                    <a:pt x="29" y="169"/>
                    <a:pt x="62" y="169"/>
                  </a:cubicBezTo>
                  <a:cubicBezTo>
                    <a:pt x="71" y="169"/>
                    <a:pt x="80" y="166"/>
                    <a:pt x="88" y="159"/>
                  </a:cubicBezTo>
                  <a:cubicBezTo>
                    <a:pt x="157" y="106"/>
                    <a:pt x="236" y="79"/>
                    <a:pt x="314" y="79"/>
                  </a:cubicBezTo>
                  <a:cubicBezTo>
                    <a:pt x="408" y="79"/>
                    <a:pt x="502" y="117"/>
                    <a:pt x="576" y="190"/>
                  </a:cubicBezTo>
                  <a:cubicBezTo>
                    <a:pt x="584" y="198"/>
                    <a:pt x="593" y="202"/>
                    <a:pt x="602" y="202"/>
                  </a:cubicBezTo>
                  <a:cubicBezTo>
                    <a:pt x="633" y="202"/>
                    <a:pt x="661" y="161"/>
                    <a:pt x="633" y="133"/>
                  </a:cubicBezTo>
                  <a:cubicBezTo>
                    <a:pt x="542" y="45"/>
                    <a:pt x="430" y="1"/>
                    <a:pt x="3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4055850" y="3321525"/>
              <a:ext cx="16525" cy="5050"/>
            </a:xfrm>
            <a:custGeom>
              <a:avLst/>
              <a:gdLst/>
              <a:ahLst/>
              <a:cxnLst/>
              <a:rect l="l" t="t" r="r" b="b"/>
              <a:pathLst>
                <a:path w="661" h="202" extrusionOk="0">
                  <a:moveTo>
                    <a:pt x="319" y="1"/>
                  </a:moveTo>
                  <a:cubicBezTo>
                    <a:pt x="220" y="1"/>
                    <a:pt x="121" y="35"/>
                    <a:pt x="33" y="103"/>
                  </a:cubicBezTo>
                  <a:cubicBezTo>
                    <a:pt x="1" y="128"/>
                    <a:pt x="30" y="168"/>
                    <a:pt x="64" y="168"/>
                  </a:cubicBezTo>
                  <a:cubicBezTo>
                    <a:pt x="72" y="168"/>
                    <a:pt x="81" y="166"/>
                    <a:pt x="89" y="160"/>
                  </a:cubicBezTo>
                  <a:cubicBezTo>
                    <a:pt x="158" y="106"/>
                    <a:pt x="237" y="79"/>
                    <a:pt x="315" y="79"/>
                  </a:cubicBezTo>
                  <a:cubicBezTo>
                    <a:pt x="409" y="79"/>
                    <a:pt x="502" y="117"/>
                    <a:pt x="576" y="190"/>
                  </a:cubicBezTo>
                  <a:cubicBezTo>
                    <a:pt x="585" y="198"/>
                    <a:pt x="594" y="202"/>
                    <a:pt x="603" y="202"/>
                  </a:cubicBezTo>
                  <a:cubicBezTo>
                    <a:pt x="634" y="202"/>
                    <a:pt x="661" y="161"/>
                    <a:pt x="633" y="133"/>
                  </a:cubicBezTo>
                  <a:cubicBezTo>
                    <a:pt x="542" y="45"/>
                    <a:pt x="43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4053950" y="3327325"/>
              <a:ext cx="16550" cy="5050"/>
            </a:xfrm>
            <a:custGeom>
              <a:avLst/>
              <a:gdLst/>
              <a:ahLst/>
              <a:cxnLst/>
              <a:rect l="l" t="t" r="r" b="b"/>
              <a:pathLst>
                <a:path w="662" h="202" extrusionOk="0">
                  <a:moveTo>
                    <a:pt x="319" y="1"/>
                  </a:moveTo>
                  <a:cubicBezTo>
                    <a:pt x="220" y="1"/>
                    <a:pt x="120" y="35"/>
                    <a:pt x="32" y="103"/>
                  </a:cubicBezTo>
                  <a:cubicBezTo>
                    <a:pt x="0" y="128"/>
                    <a:pt x="29" y="169"/>
                    <a:pt x="62" y="169"/>
                  </a:cubicBezTo>
                  <a:cubicBezTo>
                    <a:pt x="71" y="169"/>
                    <a:pt x="80" y="166"/>
                    <a:pt x="89" y="159"/>
                  </a:cubicBezTo>
                  <a:cubicBezTo>
                    <a:pt x="158" y="105"/>
                    <a:pt x="236" y="79"/>
                    <a:pt x="314" y="79"/>
                  </a:cubicBezTo>
                  <a:cubicBezTo>
                    <a:pt x="408" y="79"/>
                    <a:pt x="501" y="117"/>
                    <a:pt x="575" y="190"/>
                  </a:cubicBezTo>
                  <a:cubicBezTo>
                    <a:pt x="584" y="198"/>
                    <a:pt x="594" y="201"/>
                    <a:pt x="603" y="201"/>
                  </a:cubicBezTo>
                  <a:cubicBezTo>
                    <a:pt x="634" y="201"/>
                    <a:pt x="661" y="161"/>
                    <a:pt x="632" y="133"/>
                  </a:cubicBezTo>
                  <a:cubicBezTo>
                    <a:pt x="542" y="45"/>
                    <a:pt x="431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4032250" y="3339075"/>
              <a:ext cx="70300" cy="22025"/>
            </a:xfrm>
            <a:custGeom>
              <a:avLst/>
              <a:gdLst/>
              <a:ahLst/>
              <a:cxnLst/>
              <a:rect l="l" t="t" r="r" b="b"/>
              <a:pathLst>
                <a:path w="2812" h="881" extrusionOk="0">
                  <a:moveTo>
                    <a:pt x="2542" y="0"/>
                  </a:moveTo>
                  <a:cubicBezTo>
                    <a:pt x="2462" y="0"/>
                    <a:pt x="2370" y="36"/>
                    <a:pt x="2318" y="170"/>
                  </a:cubicBezTo>
                  <a:cubicBezTo>
                    <a:pt x="2221" y="423"/>
                    <a:pt x="2030" y="477"/>
                    <a:pt x="1852" y="477"/>
                  </a:cubicBezTo>
                  <a:cubicBezTo>
                    <a:pt x="1834" y="477"/>
                    <a:pt x="1817" y="477"/>
                    <a:pt x="1800" y="476"/>
                  </a:cubicBezTo>
                  <a:cubicBezTo>
                    <a:pt x="1620" y="468"/>
                    <a:pt x="1323" y="157"/>
                    <a:pt x="855" y="157"/>
                  </a:cubicBezTo>
                  <a:cubicBezTo>
                    <a:pt x="830" y="157"/>
                    <a:pt x="804" y="158"/>
                    <a:pt x="777" y="160"/>
                  </a:cubicBezTo>
                  <a:cubicBezTo>
                    <a:pt x="383" y="190"/>
                    <a:pt x="344" y="458"/>
                    <a:pt x="118" y="458"/>
                  </a:cubicBezTo>
                  <a:cubicBezTo>
                    <a:pt x="91" y="458"/>
                    <a:pt x="60" y="454"/>
                    <a:pt x="27" y="446"/>
                  </a:cubicBezTo>
                  <a:lnTo>
                    <a:pt x="27" y="446"/>
                  </a:lnTo>
                  <a:cubicBezTo>
                    <a:pt x="1" y="566"/>
                    <a:pt x="1" y="706"/>
                    <a:pt x="34" y="880"/>
                  </a:cubicBezTo>
                  <a:lnTo>
                    <a:pt x="2733" y="880"/>
                  </a:lnTo>
                  <a:cubicBezTo>
                    <a:pt x="2733" y="880"/>
                    <a:pt x="2811" y="728"/>
                    <a:pt x="2682" y="309"/>
                  </a:cubicBezTo>
                  <a:cubicBezTo>
                    <a:pt x="2657" y="225"/>
                    <a:pt x="2627" y="120"/>
                    <a:pt x="2595" y="5"/>
                  </a:cubicBezTo>
                  <a:cubicBezTo>
                    <a:pt x="2578" y="2"/>
                    <a:pt x="2561" y="0"/>
                    <a:pt x="25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019150" y="2407000"/>
              <a:ext cx="134200" cy="53925"/>
            </a:xfrm>
            <a:custGeom>
              <a:avLst/>
              <a:gdLst/>
              <a:ahLst/>
              <a:cxnLst/>
              <a:rect l="l" t="t" r="r" b="b"/>
              <a:pathLst>
                <a:path w="5368" h="2157" extrusionOk="0">
                  <a:moveTo>
                    <a:pt x="120" y="1"/>
                  </a:moveTo>
                  <a:cubicBezTo>
                    <a:pt x="120" y="1"/>
                    <a:pt x="125" y="69"/>
                    <a:pt x="128" y="176"/>
                  </a:cubicBezTo>
                  <a:cubicBezTo>
                    <a:pt x="133" y="357"/>
                    <a:pt x="136" y="650"/>
                    <a:pt x="109" y="921"/>
                  </a:cubicBezTo>
                  <a:cubicBezTo>
                    <a:pt x="90" y="1110"/>
                    <a:pt x="57" y="1289"/>
                    <a:pt x="0" y="1412"/>
                  </a:cubicBezTo>
                  <a:cubicBezTo>
                    <a:pt x="0" y="1412"/>
                    <a:pt x="1225" y="2157"/>
                    <a:pt x="2963" y="2157"/>
                  </a:cubicBezTo>
                  <a:cubicBezTo>
                    <a:pt x="3622" y="2157"/>
                    <a:pt x="4356" y="2050"/>
                    <a:pt x="5124" y="1754"/>
                  </a:cubicBezTo>
                  <a:lnTo>
                    <a:pt x="5269" y="921"/>
                  </a:lnTo>
                  <a:lnTo>
                    <a:pt x="5346" y="486"/>
                  </a:lnTo>
                  <a:lnTo>
                    <a:pt x="5368" y="358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4021850" y="2411375"/>
              <a:ext cx="130950" cy="22425"/>
            </a:xfrm>
            <a:custGeom>
              <a:avLst/>
              <a:gdLst/>
              <a:ahLst/>
              <a:cxnLst/>
              <a:rect l="l" t="t" r="r" b="b"/>
              <a:pathLst>
                <a:path w="5238" h="897" extrusionOk="0">
                  <a:moveTo>
                    <a:pt x="20" y="1"/>
                  </a:moveTo>
                  <a:cubicBezTo>
                    <a:pt x="25" y="182"/>
                    <a:pt x="28" y="475"/>
                    <a:pt x="1" y="746"/>
                  </a:cubicBezTo>
                  <a:cubicBezTo>
                    <a:pt x="1030" y="843"/>
                    <a:pt x="1991" y="896"/>
                    <a:pt x="2871" y="896"/>
                  </a:cubicBezTo>
                  <a:cubicBezTo>
                    <a:pt x="3711" y="896"/>
                    <a:pt x="4478" y="848"/>
                    <a:pt x="5161" y="746"/>
                  </a:cubicBezTo>
                  <a:lnTo>
                    <a:pt x="5238" y="31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3965625" y="2454850"/>
              <a:ext cx="154975" cy="782200"/>
            </a:xfrm>
            <a:custGeom>
              <a:avLst/>
              <a:gdLst/>
              <a:ahLst/>
              <a:cxnLst/>
              <a:rect l="l" t="t" r="r" b="b"/>
              <a:pathLst>
                <a:path w="6199" h="31288" extrusionOk="0">
                  <a:moveTo>
                    <a:pt x="2967" y="0"/>
                  </a:moveTo>
                  <a:cubicBezTo>
                    <a:pt x="2967" y="0"/>
                    <a:pt x="236" y="1007"/>
                    <a:pt x="119" y="4041"/>
                  </a:cubicBezTo>
                  <a:cubicBezTo>
                    <a:pt x="0" y="7073"/>
                    <a:pt x="1039" y="18545"/>
                    <a:pt x="1181" y="20757"/>
                  </a:cubicBezTo>
                  <a:cubicBezTo>
                    <a:pt x="1317" y="22891"/>
                    <a:pt x="1707" y="27880"/>
                    <a:pt x="1888" y="30166"/>
                  </a:cubicBezTo>
                  <a:cubicBezTo>
                    <a:pt x="1938" y="30803"/>
                    <a:pt x="2469" y="31288"/>
                    <a:pt x="3101" y="31288"/>
                  </a:cubicBezTo>
                  <a:cubicBezTo>
                    <a:pt x="3123" y="31288"/>
                    <a:pt x="3145" y="31287"/>
                    <a:pt x="3167" y="31286"/>
                  </a:cubicBezTo>
                  <a:lnTo>
                    <a:pt x="5017" y="31185"/>
                  </a:lnTo>
                  <a:cubicBezTo>
                    <a:pt x="5686" y="31148"/>
                    <a:pt x="6199" y="30578"/>
                    <a:pt x="6166" y="29908"/>
                  </a:cubicBezTo>
                  <a:cubicBezTo>
                    <a:pt x="5914" y="24944"/>
                    <a:pt x="4978" y="6318"/>
                    <a:pt x="5034" y="4782"/>
                  </a:cubicBezTo>
                  <a:cubicBezTo>
                    <a:pt x="5098" y="3008"/>
                    <a:pt x="4969" y="846"/>
                    <a:pt x="4969" y="846"/>
                  </a:cubicBezTo>
                  <a:lnTo>
                    <a:pt x="29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4036275" y="3234300"/>
              <a:ext cx="57300" cy="3825"/>
            </a:xfrm>
            <a:custGeom>
              <a:avLst/>
              <a:gdLst/>
              <a:ahLst/>
              <a:cxnLst/>
              <a:rect l="l" t="t" r="r" b="b"/>
              <a:pathLst>
                <a:path w="2292" h="153" extrusionOk="0">
                  <a:moveTo>
                    <a:pt x="2245" y="0"/>
                  </a:moveTo>
                  <a:cubicBezTo>
                    <a:pt x="2244" y="0"/>
                    <a:pt x="2242" y="0"/>
                    <a:pt x="2240" y="1"/>
                  </a:cubicBezTo>
                  <a:cubicBezTo>
                    <a:pt x="1842" y="69"/>
                    <a:pt x="1435" y="93"/>
                    <a:pt x="1029" y="93"/>
                  </a:cubicBezTo>
                  <a:cubicBezTo>
                    <a:pt x="698" y="93"/>
                    <a:pt x="367" y="77"/>
                    <a:pt x="39" y="57"/>
                  </a:cubicBezTo>
                  <a:cubicBezTo>
                    <a:pt x="39" y="57"/>
                    <a:pt x="38" y="57"/>
                    <a:pt x="37" y="57"/>
                  </a:cubicBezTo>
                  <a:cubicBezTo>
                    <a:pt x="0" y="57"/>
                    <a:pt x="1" y="114"/>
                    <a:pt x="39" y="117"/>
                  </a:cubicBezTo>
                  <a:cubicBezTo>
                    <a:pt x="365" y="137"/>
                    <a:pt x="693" y="153"/>
                    <a:pt x="1022" y="153"/>
                  </a:cubicBezTo>
                  <a:cubicBezTo>
                    <a:pt x="1436" y="153"/>
                    <a:pt x="1850" y="128"/>
                    <a:pt x="2256" y="59"/>
                  </a:cubicBezTo>
                  <a:cubicBezTo>
                    <a:pt x="2292" y="52"/>
                    <a:pt x="2279" y="0"/>
                    <a:pt x="2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4028550" y="2867100"/>
              <a:ext cx="54750" cy="8275"/>
            </a:xfrm>
            <a:custGeom>
              <a:avLst/>
              <a:gdLst/>
              <a:ahLst/>
              <a:cxnLst/>
              <a:rect l="l" t="t" r="r" b="b"/>
              <a:pathLst>
                <a:path w="2190" h="331" extrusionOk="0">
                  <a:moveTo>
                    <a:pt x="2127" y="1"/>
                  </a:moveTo>
                  <a:cubicBezTo>
                    <a:pt x="2121" y="1"/>
                    <a:pt x="2115" y="2"/>
                    <a:pt x="2109" y="5"/>
                  </a:cubicBezTo>
                  <a:cubicBezTo>
                    <a:pt x="1768" y="169"/>
                    <a:pt x="1397" y="251"/>
                    <a:pt x="1026" y="251"/>
                  </a:cubicBezTo>
                  <a:cubicBezTo>
                    <a:pt x="698" y="251"/>
                    <a:pt x="371" y="187"/>
                    <a:pt x="63" y="60"/>
                  </a:cubicBezTo>
                  <a:cubicBezTo>
                    <a:pt x="58" y="58"/>
                    <a:pt x="53" y="57"/>
                    <a:pt x="49" y="57"/>
                  </a:cubicBezTo>
                  <a:cubicBezTo>
                    <a:pt x="12" y="57"/>
                    <a:pt x="0" y="120"/>
                    <a:pt x="41" y="137"/>
                  </a:cubicBezTo>
                  <a:cubicBezTo>
                    <a:pt x="356" y="266"/>
                    <a:pt x="690" y="331"/>
                    <a:pt x="1023" y="331"/>
                  </a:cubicBezTo>
                  <a:cubicBezTo>
                    <a:pt x="1409" y="331"/>
                    <a:pt x="1795" y="245"/>
                    <a:pt x="2149" y="75"/>
                  </a:cubicBezTo>
                  <a:cubicBezTo>
                    <a:pt x="2189" y="54"/>
                    <a:pt x="2164" y="1"/>
                    <a:pt x="21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4072675" y="2450825"/>
              <a:ext cx="239775" cy="782650"/>
            </a:xfrm>
            <a:custGeom>
              <a:avLst/>
              <a:gdLst/>
              <a:ahLst/>
              <a:cxnLst/>
              <a:rect l="l" t="t" r="r" b="b"/>
              <a:pathLst>
                <a:path w="9591" h="31306" extrusionOk="0">
                  <a:moveTo>
                    <a:pt x="481" y="1"/>
                  </a:moveTo>
                  <a:cubicBezTo>
                    <a:pt x="184" y="450"/>
                    <a:pt x="0" y="1255"/>
                    <a:pt x="9" y="2588"/>
                  </a:cubicBezTo>
                  <a:lnTo>
                    <a:pt x="5146" y="30566"/>
                  </a:lnTo>
                  <a:cubicBezTo>
                    <a:pt x="5224" y="30989"/>
                    <a:pt x="5591" y="31299"/>
                    <a:pt x="6021" y="31304"/>
                  </a:cubicBezTo>
                  <a:cubicBezTo>
                    <a:pt x="6125" y="31305"/>
                    <a:pt x="6238" y="31305"/>
                    <a:pt x="6356" y="31305"/>
                  </a:cubicBezTo>
                  <a:cubicBezTo>
                    <a:pt x="7100" y="31305"/>
                    <a:pt x="8079" y="31277"/>
                    <a:pt x="8787" y="31153"/>
                  </a:cubicBezTo>
                  <a:cubicBezTo>
                    <a:pt x="9266" y="31069"/>
                    <a:pt x="9591" y="30621"/>
                    <a:pt x="9523" y="30139"/>
                  </a:cubicBezTo>
                  <a:cubicBezTo>
                    <a:pt x="9015" y="26591"/>
                    <a:pt x="6747" y="10857"/>
                    <a:pt x="6060" y="8226"/>
                  </a:cubicBezTo>
                  <a:lnTo>
                    <a:pt x="6062" y="8226"/>
                  </a:lnTo>
                  <a:cubicBezTo>
                    <a:pt x="5623" y="6546"/>
                    <a:pt x="5566" y="5713"/>
                    <a:pt x="5224" y="4474"/>
                  </a:cubicBezTo>
                  <a:cubicBezTo>
                    <a:pt x="4936" y="4358"/>
                    <a:pt x="4287" y="2649"/>
                    <a:pt x="4013" y="2498"/>
                  </a:cubicBezTo>
                  <a:cubicBezTo>
                    <a:pt x="3631" y="2285"/>
                    <a:pt x="3257" y="2053"/>
                    <a:pt x="2872" y="1840"/>
                  </a:cubicBezTo>
                  <a:cubicBezTo>
                    <a:pt x="2583" y="1681"/>
                    <a:pt x="2298" y="1516"/>
                    <a:pt x="2020" y="1341"/>
                  </a:cubicBezTo>
                  <a:cubicBezTo>
                    <a:pt x="1455" y="983"/>
                    <a:pt x="867" y="566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4229600" y="3229400"/>
              <a:ext cx="55175" cy="4675"/>
            </a:xfrm>
            <a:custGeom>
              <a:avLst/>
              <a:gdLst/>
              <a:ahLst/>
              <a:cxnLst/>
              <a:rect l="l" t="t" r="r" b="b"/>
              <a:pathLst>
                <a:path w="2207" h="187" extrusionOk="0">
                  <a:moveTo>
                    <a:pt x="2173" y="1"/>
                  </a:moveTo>
                  <a:cubicBezTo>
                    <a:pt x="2172" y="1"/>
                    <a:pt x="2170" y="1"/>
                    <a:pt x="2169" y="1"/>
                  </a:cubicBezTo>
                  <a:cubicBezTo>
                    <a:pt x="1541" y="85"/>
                    <a:pt x="910" y="126"/>
                    <a:pt x="277" y="126"/>
                  </a:cubicBezTo>
                  <a:cubicBezTo>
                    <a:pt x="198" y="126"/>
                    <a:pt x="119" y="126"/>
                    <a:pt x="40" y="124"/>
                  </a:cubicBezTo>
                  <a:cubicBezTo>
                    <a:pt x="39" y="124"/>
                    <a:pt x="39" y="124"/>
                    <a:pt x="38" y="124"/>
                  </a:cubicBezTo>
                  <a:cubicBezTo>
                    <a:pt x="0" y="124"/>
                    <a:pt x="1" y="182"/>
                    <a:pt x="40" y="184"/>
                  </a:cubicBezTo>
                  <a:cubicBezTo>
                    <a:pt x="124" y="185"/>
                    <a:pt x="209" y="186"/>
                    <a:pt x="293" y="186"/>
                  </a:cubicBezTo>
                  <a:cubicBezTo>
                    <a:pt x="921" y="186"/>
                    <a:pt x="1546" y="144"/>
                    <a:pt x="2169" y="61"/>
                  </a:cubicBezTo>
                  <a:cubicBezTo>
                    <a:pt x="2205" y="56"/>
                    <a:pt x="2207" y="1"/>
                    <a:pt x="21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4205600" y="2857250"/>
              <a:ext cx="48950" cy="10200"/>
            </a:xfrm>
            <a:custGeom>
              <a:avLst/>
              <a:gdLst/>
              <a:ahLst/>
              <a:cxnLst/>
              <a:rect l="l" t="t" r="r" b="b"/>
              <a:pathLst>
                <a:path w="1958" h="408" extrusionOk="0">
                  <a:moveTo>
                    <a:pt x="1901" y="0"/>
                  </a:moveTo>
                  <a:cubicBezTo>
                    <a:pt x="1894" y="0"/>
                    <a:pt x="1887" y="2"/>
                    <a:pt x="1880" y="6"/>
                  </a:cubicBezTo>
                  <a:cubicBezTo>
                    <a:pt x="1546" y="219"/>
                    <a:pt x="1166" y="328"/>
                    <a:pt x="782" y="328"/>
                  </a:cubicBezTo>
                  <a:cubicBezTo>
                    <a:pt x="540" y="328"/>
                    <a:pt x="297" y="285"/>
                    <a:pt x="64" y="198"/>
                  </a:cubicBezTo>
                  <a:cubicBezTo>
                    <a:pt x="59" y="196"/>
                    <a:pt x="54" y="195"/>
                    <a:pt x="50" y="195"/>
                  </a:cubicBezTo>
                  <a:cubicBezTo>
                    <a:pt x="13" y="195"/>
                    <a:pt x="0" y="259"/>
                    <a:pt x="42" y="274"/>
                  </a:cubicBezTo>
                  <a:cubicBezTo>
                    <a:pt x="282" y="364"/>
                    <a:pt x="531" y="408"/>
                    <a:pt x="780" y="408"/>
                  </a:cubicBezTo>
                  <a:cubicBezTo>
                    <a:pt x="1179" y="408"/>
                    <a:pt x="1575" y="295"/>
                    <a:pt x="1921" y="76"/>
                  </a:cubicBezTo>
                  <a:cubicBezTo>
                    <a:pt x="1957" y="53"/>
                    <a:pt x="1935" y="0"/>
                    <a:pt x="19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4098500" y="2604425"/>
              <a:ext cx="119125" cy="617625"/>
            </a:xfrm>
            <a:custGeom>
              <a:avLst/>
              <a:gdLst/>
              <a:ahLst/>
              <a:cxnLst/>
              <a:rect l="l" t="t" r="r" b="b"/>
              <a:pathLst>
                <a:path w="4765" h="24705" extrusionOk="0">
                  <a:moveTo>
                    <a:pt x="78" y="0"/>
                  </a:moveTo>
                  <a:lnTo>
                    <a:pt x="0" y="16"/>
                  </a:lnTo>
                  <a:lnTo>
                    <a:pt x="4687" y="24705"/>
                  </a:lnTo>
                  <a:lnTo>
                    <a:pt x="4765" y="2469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3997700" y="2435975"/>
              <a:ext cx="205600" cy="126725"/>
            </a:xfrm>
            <a:custGeom>
              <a:avLst/>
              <a:gdLst/>
              <a:ahLst/>
              <a:cxnLst/>
              <a:rect l="l" t="t" r="r" b="b"/>
              <a:pathLst>
                <a:path w="8224" h="5069" extrusionOk="0">
                  <a:moveTo>
                    <a:pt x="858" y="1"/>
                  </a:moveTo>
                  <a:cubicBezTo>
                    <a:pt x="525" y="1112"/>
                    <a:pt x="1" y="1939"/>
                    <a:pt x="1" y="1939"/>
                  </a:cubicBezTo>
                  <a:cubicBezTo>
                    <a:pt x="721" y="3285"/>
                    <a:pt x="8223" y="5068"/>
                    <a:pt x="8223" y="5068"/>
                  </a:cubicBezTo>
                  <a:cubicBezTo>
                    <a:pt x="7240" y="2269"/>
                    <a:pt x="6099" y="400"/>
                    <a:pt x="6099" y="400"/>
                  </a:cubicBezTo>
                  <a:cubicBezTo>
                    <a:pt x="5379" y="518"/>
                    <a:pt x="4721" y="564"/>
                    <a:pt x="4132" y="564"/>
                  </a:cubicBezTo>
                  <a:cubicBezTo>
                    <a:pt x="2066" y="564"/>
                    <a:pt x="858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4131325" y="2470000"/>
              <a:ext cx="70750" cy="86650"/>
            </a:xfrm>
            <a:custGeom>
              <a:avLst/>
              <a:gdLst/>
              <a:ahLst/>
              <a:cxnLst/>
              <a:rect l="l" t="t" r="r" b="b"/>
              <a:pathLst>
                <a:path w="2830" h="3466" extrusionOk="0">
                  <a:moveTo>
                    <a:pt x="39" y="1"/>
                  </a:moveTo>
                  <a:cubicBezTo>
                    <a:pt x="19" y="1"/>
                    <a:pt x="0" y="14"/>
                    <a:pt x="3" y="39"/>
                  </a:cubicBezTo>
                  <a:cubicBezTo>
                    <a:pt x="117" y="1615"/>
                    <a:pt x="1331" y="2920"/>
                    <a:pt x="2767" y="3462"/>
                  </a:cubicBezTo>
                  <a:cubicBezTo>
                    <a:pt x="2772" y="3464"/>
                    <a:pt x="2777" y="3465"/>
                    <a:pt x="2781" y="3465"/>
                  </a:cubicBezTo>
                  <a:cubicBezTo>
                    <a:pt x="2818" y="3465"/>
                    <a:pt x="2830" y="3402"/>
                    <a:pt x="2788" y="3385"/>
                  </a:cubicBezTo>
                  <a:cubicBezTo>
                    <a:pt x="1388" y="2857"/>
                    <a:pt x="194" y="1576"/>
                    <a:pt x="82" y="39"/>
                  </a:cubicBezTo>
                  <a:cubicBezTo>
                    <a:pt x="80" y="14"/>
                    <a:pt x="59" y="1"/>
                    <a:pt x="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3970000" y="2467950"/>
              <a:ext cx="77025" cy="72575"/>
            </a:xfrm>
            <a:custGeom>
              <a:avLst/>
              <a:gdLst/>
              <a:ahLst/>
              <a:cxnLst/>
              <a:rect l="l" t="t" r="r" b="b"/>
              <a:pathLst>
                <a:path w="3081" h="2903" extrusionOk="0">
                  <a:moveTo>
                    <a:pt x="3041" y="0"/>
                  </a:moveTo>
                  <a:cubicBezTo>
                    <a:pt x="3022" y="0"/>
                    <a:pt x="3001" y="13"/>
                    <a:pt x="3001" y="38"/>
                  </a:cubicBezTo>
                  <a:cubicBezTo>
                    <a:pt x="2982" y="787"/>
                    <a:pt x="2669" y="1516"/>
                    <a:pt x="2127" y="2036"/>
                  </a:cubicBezTo>
                  <a:cubicBezTo>
                    <a:pt x="1597" y="2545"/>
                    <a:pt x="876" y="2823"/>
                    <a:pt x="144" y="2823"/>
                  </a:cubicBezTo>
                  <a:cubicBezTo>
                    <a:pt x="113" y="2823"/>
                    <a:pt x="82" y="2822"/>
                    <a:pt x="51" y="2821"/>
                  </a:cubicBezTo>
                  <a:cubicBezTo>
                    <a:pt x="51" y="2821"/>
                    <a:pt x="50" y="2821"/>
                    <a:pt x="50" y="2821"/>
                  </a:cubicBezTo>
                  <a:cubicBezTo>
                    <a:pt x="0" y="2821"/>
                    <a:pt x="1" y="2900"/>
                    <a:pt x="51" y="2901"/>
                  </a:cubicBezTo>
                  <a:cubicBezTo>
                    <a:pt x="83" y="2902"/>
                    <a:pt x="116" y="2903"/>
                    <a:pt x="148" y="2903"/>
                  </a:cubicBezTo>
                  <a:cubicBezTo>
                    <a:pt x="899" y="2903"/>
                    <a:pt x="1640" y="2613"/>
                    <a:pt x="2183" y="2093"/>
                  </a:cubicBezTo>
                  <a:cubicBezTo>
                    <a:pt x="2740" y="1558"/>
                    <a:pt x="3061" y="808"/>
                    <a:pt x="3080" y="38"/>
                  </a:cubicBezTo>
                  <a:cubicBezTo>
                    <a:pt x="3081" y="13"/>
                    <a:pt x="3061" y="0"/>
                    <a:pt x="3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4081925" y="2525850"/>
              <a:ext cx="10300" cy="92350"/>
            </a:xfrm>
            <a:custGeom>
              <a:avLst/>
              <a:gdLst/>
              <a:ahLst/>
              <a:cxnLst/>
              <a:rect l="l" t="t" r="r" b="b"/>
              <a:pathLst>
                <a:path w="412" h="3694" extrusionOk="0">
                  <a:moveTo>
                    <a:pt x="39" y="0"/>
                  </a:moveTo>
                  <a:cubicBezTo>
                    <a:pt x="19" y="0"/>
                    <a:pt x="0" y="13"/>
                    <a:pt x="3" y="39"/>
                  </a:cubicBezTo>
                  <a:cubicBezTo>
                    <a:pt x="101" y="1244"/>
                    <a:pt x="232" y="2448"/>
                    <a:pt x="330" y="3655"/>
                  </a:cubicBezTo>
                  <a:cubicBezTo>
                    <a:pt x="332" y="3680"/>
                    <a:pt x="354" y="3693"/>
                    <a:pt x="374" y="3693"/>
                  </a:cubicBezTo>
                  <a:cubicBezTo>
                    <a:pt x="393" y="3693"/>
                    <a:pt x="412" y="3681"/>
                    <a:pt x="410" y="3655"/>
                  </a:cubicBezTo>
                  <a:cubicBezTo>
                    <a:pt x="311" y="2448"/>
                    <a:pt x="181" y="1244"/>
                    <a:pt x="82" y="39"/>
                  </a:cubicBezTo>
                  <a:cubicBezTo>
                    <a:pt x="80" y="13"/>
                    <a:pt x="59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4086150" y="2527825"/>
              <a:ext cx="13200" cy="50800"/>
            </a:xfrm>
            <a:custGeom>
              <a:avLst/>
              <a:gdLst/>
              <a:ahLst/>
              <a:cxnLst/>
              <a:rect l="l" t="t" r="r" b="b"/>
              <a:pathLst>
                <a:path w="528" h="2032" extrusionOk="0">
                  <a:moveTo>
                    <a:pt x="358" y="0"/>
                  </a:moveTo>
                  <a:cubicBezTo>
                    <a:pt x="335" y="0"/>
                    <a:pt x="309" y="20"/>
                    <a:pt x="315" y="50"/>
                  </a:cubicBezTo>
                  <a:cubicBezTo>
                    <a:pt x="374" y="406"/>
                    <a:pt x="415" y="765"/>
                    <a:pt x="435" y="1126"/>
                  </a:cubicBezTo>
                  <a:cubicBezTo>
                    <a:pt x="444" y="1278"/>
                    <a:pt x="455" y="1433"/>
                    <a:pt x="445" y="1585"/>
                  </a:cubicBezTo>
                  <a:cubicBezTo>
                    <a:pt x="435" y="1732"/>
                    <a:pt x="346" y="1957"/>
                    <a:pt x="183" y="1957"/>
                  </a:cubicBezTo>
                  <a:cubicBezTo>
                    <a:pt x="152" y="1957"/>
                    <a:pt x="118" y="1949"/>
                    <a:pt x="81" y="1930"/>
                  </a:cubicBezTo>
                  <a:cubicBezTo>
                    <a:pt x="75" y="1927"/>
                    <a:pt x="69" y="1925"/>
                    <a:pt x="62" y="1925"/>
                  </a:cubicBezTo>
                  <a:cubicBezTo>
                    <a:pt x="25" y="1925"/>
                    <a:pt x="1" y="1980"/>
                    <a:pt x="41" y="2000"/>
                  </a:cubicBezTo>
                  <a:cubicBezTo>
                    <a:pt x="84" y="2021"/>
                    <a:pt x="128" y="2032"/>
                    <a:pt x="172" y="2032"/>
                  </a:cubicBezTo>
                  <a:cubicBezTo>
                    <a:pt x="256" y="2032"/>
                    <a:pt x="338" y="1994"/>
                    <a:pt x="402" y="1929"/>
                  </a:cubicBezTo>
                  <a:cubicBezTo>
                    <a:pt x="516" y="1811"/>
                    <a:pt x="528" y="1635"/>
                    <a:pt x="528" y="1480"/>
                  </a:cubicBezTo>
                  <a:cubicBezTo>
                    <a:pt x="525" y="994"/>
                    <a:pt x="471" y="507"/>
                    <a:pt x="391" y="29"/>
                  </a:cubicBezTo>
                  <a:cubicBezTo>
                    <a:pt x="388" y="9"/>
                    <a:pt x="37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4014250" y="2457550"/>
              <a:ext cx="145100" cy="17625"/>
            </a:xfrm>
            <a:custGeom>
              <a:avLst/>
              <a:gdLst/>
              <a:ahLst/>
              <a:cxnLst/>
              <a:rect l="l" t="t" r="r" b="b"/>
              <a:pathLst>
                <a:path w="5804" h="705" extrusionOk="0">
                  <a:moveTo>
                    <a:pt x="58" y="1"/>
                  </a:moveTo>
                  <a:cubicBezTo>
                    <a:pt x="28" y="1"/>
                    <a:pt x="0" y="41"/>
                    <a:pt x="28" y="69"/>
                  </a:cubicBezTo>
                  <a:cubicBezTo>
                    <a:pt x="335" y="381"/>
                    <a:pt x="867" y="421"/>
                    <a:pt x="1274" y="495"/>
                  </a:cubicBezTo>
                  <a:cubicBezTo>
                    <a:pt x="1796" y="589"/>
                    <a:pt x="2321" y="662"/>
                    <a:pt x="2852" y="691"/>
                  </a:cubicBezTo>
                  <a:cubicBezTo>
                    <a:pt x="3017" y="700"/>
                    <a:pt x="3184" y="704"/>
                    <a:pt x="3351" y="704"/>
                  </a:cubicBezTo>
                  <a:cubicBezTo>
                    <a:pt x="4174" y="704"/>
                    <a:pt x="5004" y="586"/>
                    <a:pt x="5763" y="260"/>
                  </a:cubicBezTo>
                  <a:cubicBezTo>
                    <a:pt x="5804" y="243"/>
                    <a:pt x="5778" y="187"/>
                    <a:pt x="5740" y="187"/>
                  </a:cubicBezTo>
                  <a:cubicBezTo>
                    <a:pt x="5734" y="187"/>
                    <a:pt x="5729" y="188"/>
                    <a:pt x="5723" y="191"/>
                  </a:cubicBezTo>
                  <a:cubicBezTo>
                    <a:pt x="4977" y="511"/>
                    <a:pt x="4161" y="625"/>
                    <a:pt x="3352" y="625"/>
                  </a:cubicBezTo>
                  <a:cubicBezTo>
                    <a:pt x="3202" y="625"/>
                    <a:pt x="3053" y="621"/>
                    <a:pt x="2904" y="614"/>
                  </a:cubicBezTo>
                  <a:cubicBezTo>
                    <a:pt x="2389" y="588"/>
                    <a:pt x="1878" y="521"/>
                    <a:pt x="1372" y="431"/>
                  </a:cubicBezTo>
                  <a:cubicBezTo>
                    <a:pt x="1141" y="391"/>
                    <a:pt x="907" y="350"/>
                    <a:pt x="679" y="294"/>
                  </a:cubicBezTo>
                  <a:cubicBezTo>
                    <a:pt x="464" y="241"/>
                    <a:pt x="243" y="173"/>
                    <a:pt x="85" y="13"/>
                  </a:cubicBezTo>
                  <a:cubicBezTo>
                    <a:pt x="76" y="4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3983975" y="2221125"/>
              <a:ext cx="195100" cy="204950"/>
            </a:xfrm>
            <a:custGeom>
              <a:avLst/>
              <a:gdLst/>
              <a:ahLst/>
              <a:cxnLst/>
              <a:rect l="l" t="t" r="r" b="b"/>
              <a:pathLst>
                <a:path w="7804" h="8198" extrusionOk="0">
                  <a:moveTo>
                    <a:pt x="5984" y="0"/>
                  </a:moveTo>
                  <a:cubicBezTo>
                    <a:pt x="5877" y="0"/>
                    <a:pt x="5766" y="2"/>
                    <a:pt x="5652" y="7"/>
                  </a:cubicBezTo>
                  <a:cubicBezTo>
                    <a:pt x="4570" y="49"/>
                    <a:pt x="3206" y="268"/>
                    <a:pt x="3206" y="268"/>
                  </a:cubicBezTo>
                  <a:cubicBezTo>
                    <a:pt x="3206" y="268"/>
                    <a:pt x="3147" y="294"/>
                    <a:pt x="3043" y="340"/>
                  </a:cubicBezTo>
                  <a:cubicBezTo>
                    <a:pt x="2644" y="512"/>
                    <a:pt x="1593" y="957"/>
                    <a:pt x="664" y="1245"/>
                  </a:cubicBezTo>
                  <a:cubicBezTo>
                    <a:pt x="410" y="1324"/>
                    <a:pt x="244" y="1466"/>
                    <a:pt x="141" y="1651"/>
                  </a:cubicBezTo>
                  <a:cubicBezTo>
                    <a:pt x="35" y="1847"/>
                    <a:pt x="0" y="2089"/>
                    <a:pt x="15" y="2357"/>
                  </a:cubicBezTo>
                  <a:cubicBezTo>
                    <a:pt x="50" y="3019"/>
                    <a:pt x="383" y="3836"/>
                    <a:pt x="664" y="4459"/>
                  </a:cubicBezTo>
                  <a:cubicBezTo>
                    <a:pt x="790" y="4741"/>
                    <a:pt x="893" y="5105"/>
                    <a:pt x="975" y="5490"/>
                  </a:cubicBezTo>
                  <a:cubicBezTo>
                    <a:pt x="1220" y="6630"/>
                    <a:pt x="1287" y="7962"/>
                    <a:pt x="1287" y="7962"/>
                  </a:cubicBezTo>
                  <a:cubicBezTo>
                    <a:pt x="2992" y="8036"/>
                    <a:pt x="4841" y="8198"/>
                    <a:pt x="6040" y="8198"/>
                  </a:cubicBezTo>
                  <a:cubicBezTo>
                    <a:pt x="6545" y="8198"/>
                    <a:pt x="6934" y="8169"/>
                    <a:pt x="7150" y="8093"/>
                  </a:cubicBezTo>
                  <a:cubicBezTo>
                    <a:pt x="7150" y="8093"/>
                    <a:pt x="7182" y="7915"/>
                    <a:pt x="7229" y="7653"/>
                  </a:cubicBezTo>
                  <a:cubicBezTo>
                    <a:pt x="7306" y="7228"/>
                    <a:pt x="7424" y="6587"/>
                    <a:pt x="7510" y="6136"/>
                  </a:cubicBezTo>
                  <a:cubicBezTo>
                    <a:pt x="7635" y="5490"/>
                    <a:pt x="7770" y="4388"/>
                    <a:pt x="7797" y="3268"/>
                  </a:cubicBezTo>
                  <a:cubicBezTo>
                    <a:pt x="7802" y="3127"/>
                    <a:pt x="7803" y="2987"/>
                    <a:pt x="7803" y="2848"/>
                  </a:cubicBezTo>
                  <a:cubicBezTo>
                    <a:pt x="7803" y="2394"/>
                    <a:pt x="7760" y="1957"/>
                    <a:pt x="7674" y="1567"/>
                  </a:cubicBezTo>
                  <a:cubicBezTo>
                    <a:pt x="7522" y="875"/>
                    <a:pt x="7241" y="333"/>
                    <a:pt x="6847" y="118"/>
                  </a:cubicBezTo>
                  <a:cubicBezTo>
                    <a:pt x="6689" y="32"/>
                    <a:pt x="6370" y="0"/>
                    <a:pt x="5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4015550" y="2410850"/>
              <a:ext cx="149825" cy="7475"/>
            </a:xfrm>
            <a:custGeom>
              <a:avLst/>
              <a:gdLst/>
              <a:ahLst/>
              <a:cxnLst/>
              <a:rect l="l" t="t" r="r" b="b"/>
              <a:pathLst>
                <a:path w="5993" h="299" extrusionOk="0">
                  <a:moveTo>
                    <a:pt x="49" y="0"/>
                  </a:moveTo>
                  <a:cubicBezTo>
                    <a:pt x="1" y="0"/>
                    <a:pt x="2" y="77"/>
                    <a:pt x="51" y="80"/>
                  </a:cubicBezTo>
                  <a:cubicBezTo>
                    <a:pt x="1042" y="147"/>
                    <a:pt x="2035" y="178"/>
                    <a:pt x="3026" y="238"/>
                  </a:cubicBezTo>
                  <a:cubicBezTo>
                    <a:pt x="3580" y="271"/>
                    <a:pt x="4130" y="299"/>
                    <a:pt x="4680" y="299"/>
                  </a:cubicBezTo>
                  <a:cubicBezTo>
                    <a:pt x="5100" y="299"/>
                    <a:pt x="5520" y="283"/>
                    <a:pt x="5942" y="242"/>
                  </a:cubicBezTo>
                  <a:cubicBezTo>
                    <a:pt x="5990" y="238"/>
                    <a:pt x="5992" y="162"/>
                    <a:pt x="5946" y="162"/>
                  </a:cubicBezTo>
                  <a:cubicBezTo>
                    <a:pt x="5944" y="162"/>
                    <a:pt x="5943" y="162"/>
                    <a:pt x="5942" y="162"/>
                  </a:cubicBezTo>
                  <a:cubicBezTo>
                    <a:pt x="5520" y="203"/>
                    <a:pt x="5100" y="219"/>
                    <a:pt x="4680" y="219"/>
                  </a:cubicBezTo>
                  <a:cubicBezTo>
                    <a:pt x="4130" y="219"/>
                    <a:pt x="3580" y="192"/>
                    <a:pt x="3026" y="158"/>
                  </a:cubicBezTo>
                  <a:cubicBezTo>
                    <a:pt x="2035" y="99"/>
                    <a:pt x="1042" y="67"/>
                    <a:pt x="51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4125250" y="2221125"/>
              <a:ext cx="69175" cy="85550"/>
            </a:xfrm>
            <a:custGeom>
              <a:avLst/>
              <a:gdLst/>
              <a:ahLst/>
              <a:cxnLst/>
              <a:rect l="l" t="t" r="r" b="b"/>
              <a:pathLst>
                <a:path w="2767" h="3422" extrusionOk="0">
                  <a:moveTo>
                    <a:pt x="333" y="0"/>
                  </a:moveTo>
                  <a:cubicBezTo>
                    <a:pt x="226" y="0"/>
                    <a:pt x="115" y="2"/>
                    <a:pt x="1" y="7"/>
                  </a:cubicBezTo>
                  <a:cubicBezTo>
                    <a:pt x="141" y="450"/>
                    <a:pt x="540" y="1579"/>
                    <a:pt x="1180" y="2419"/>
                  </a:cubicBezTo>
                  <a:cubicBezTo>
                    <a:pt x="1457" y="2782"/>
                    <a:pt x="1780" y="3093"/>
                    <a:pt x="2146" y="3268"/>
                  </a:cubicBezTo>
                  <a:cubicBezTo>
                    <a:pt x="2340" y="3361"/>
                    <a:pt x="2548" y="3416"/>
                    <a:pt x="2766" y="3421"/>
                  </a:cubicBezTo>
                  <a:lnTo>
                    <a:pt x="2023" y="1567"/>
                  </a:lnTo>
                  <a:cubicBezTo>
                    <a:pt x="1871" y="875"/>
                    <a:pt x="1590" y="333"/>
                    <a:pt x="1196" y="118"/>
                  </a:cubicBezTo>
                  <a:cubicBezTo>
                    <a:pt x="1038" y="32"/>
                    <a:pt x="719" y="0"/>
                    <a:pt x="333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4023300" y="2336275"/>
              <a:ext cx="12625" cy="84775"/>
            </a:xfrm>
            <a:custGeom>
              <a:avLst/>
              <a:gdLst/>
              <a:ahLst/>
              <a:cxnLst/>
              <a:rect l="l" t="t" r="r" b="b"/>
              <a:pathLst>
                <a:path w="505" h="3391" extrusionOk="0">
                  <a:moveTo>
                    <a:pt x="49" y="0"/>
                  </a:moveTo>
                  <a:cubicBezTo>
                    <a:pt x="25" y="0"/>
                    <a:pt x="0" y="20"/>
                    <a:pt x="8" y="50"/>
                  </a:cubicBezTo>
                  <a:cubicBezTo>
                    <a:pt x="295" y="1126"/>
                    <a:pt x="424" y="2237"/>
                    <a:pt x="393" y="3351"/>
                  </a:cubicBezTo>
                  <a:cubicBezTo>
                    <a:pt x="393" y="3377"/>
                    <a:pt x="412" y="3390"/>
                    <a:pt x="432" y="3390"/>
                  </a:cubicBezTo>
                  <a:cubicBezTo>
                    <a:pt x="452" y="3390"/>
                    <a:pt x="472" y="3377"/>
                    <a:pt x="473" y="3351"/>
                  </a:cubicBezTo>
                  <a:cubicBezTo>
                    <a:pt x="505" y="2231"/>
                    <a:pt x="373" y="1112"/>
                    <a:pt x="85" y="28"/>
                  </a:cubicBezTo>
                  <a:cubicBezTo>
                    <a:pt x="80" y="8"/>
                    <a:pt x="65" y="0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4077350" y="2240475"/>
              <a:ext cx="48500" cy="29350"/>
            </a:xfrm>
            <a:custGeom>
              <a:avLst/>
              <a:gdLst/>
              <a:ahLst/>
              <a:cxnLst/>
              <a:rect l="l" t="t" r="r" b="b"/>
              <a:pathLst>
                <a:path w="1940" h="1174" extrusionOk="0">
                  <a:moveTo>
                    <a:pt x="1900" y="0"/>
                  </a:moveTo>
                  <a:cubicBezTo>
                    <a:pt x="1880" y="0"/>
                    <a:pt x="1860" y="13"/>
                    <a:pt x="1860" y="38"/>
                  </a:cubicBezTo>
                  <a:cubicBezTo>
                    <a:pt x="1859" y="453"/>
                    <a:pt x="1613" y="850"/>
                    <a:pt x="1227" y="1015"/>
                  </a:cubicBezTo>
                  <a:cubicBezTo>
                    <a:pt x="1101" y="1069"/>
                    <a:pt x="966" y="1095"/>
                    <a:pt x="832" y="1095"/>
                  </a:cubicBezTo>
                  <a:cubicBezTo>
                    <a:pt x="559" y="1095"/>
                    <a:pt x="287" y="989"/>
                    <a:pt x="86" y="797"/>
                  </a:cubicBezTo>
                  <a:cubicBezTo>
                    <a:pt x="78" y="790"/>
                    <a:pt x="69" y="787"/>
                    <a:pt x="60" y="787"/>
                  </a:cubicBezTo>
                  <a:cubicBezTo>
                    <a:pt x="29" y="787"/>
                    <a:pt x="1" y="827"/>
                    <a:pt x="29" y="854"/>
                  </a:cubicBezTo>
                  <a:cubicBezTo>
                    <a:pt x="245" y="1059"/>
                    <a:pt x="538" y="1173"/>
                    <a:pt x="832" y="1173"/>
                  </a:cubicBezTo>
                  <a:cubicBezTo>
                    <a:pt x="977" y="1173"/>
                    <a:pt x="1123" y="1146"/>
                    <a:pt x="1259" y="1087"/>
                  </a:cubicBezTo>
                  <a:cubicBezTo>
                    <a:pt x="1672" y="912"/>
                    <a:pt x="1939" y="483"/>
                    <a:pt x="1940" y="38"/>
                  </a:cubicBezTo>
                  <a:cubicBezTo>
                    <a:pt x="1940" y="13"/>
                    <a:pt x="1920" y="0"/>
                    <a:pt x="19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4162925" y="2264175"/>
              <a:ext cx="31925" cy="148650"/>
            </a:xfrm>
            <a:custGeom>
              <a:avLst/>
              <a:gdLst/>
              <a:ahLst/>
              <a:cxnLst/>
              <a:rect l="l" t="t" r="r" b="b"/>
              <a:pathLst>
                <a:path w="1277" h="5946" extrusionOk="0">
                  <a:moveTo>
                    <a:pt x="178" y="0"/>
                  </a:moveTo>
                  <a:cubicBezTo>
                    <a:pt x="158" y="0"/>
                    <a:pt x="137" y="13"/>
                    <a:pt x="134" y="38"/>
                  </a:cubicBezTo>
                  <a:cubicBezTo>
                    <a:pt x="15" y="937"/>
                    <a:pt x="747" y="1601"/>
                    <a:pt x="1036" y="2385"/>
                  </a:cubicBezTo>
                  <a:cubicBezTo>
                    <a:pt x="1190" y="2800"/>
                    <a:pt x="1198" y="3258"/>
                    <a:pt x="1043" y="3675"/>
                  </a:cubicBezTo>
                  <a:cubicBezTo>
                    <a:pt x="887" y="4095"/>
                    <a:pt x="571" y="4416"/>
                    <a:pt x="300" y="4763"/>
                  </a:cubicBezTo>
                  <a:cubicBezTo>
                    <a:pt x="37" y="5099"/>
                    <a:pt x="0" y="5493"/>
                    <a:pt x="21" y="5908"/>
                  </a:cubicBezTo>
                  <a:cubicBezTo>
                    <a:pt x="22" y="5933"/>
                    <a:pt x="43" y="5946"/>
                    <a:pt x="63" y="5946"/>
                  </a:cubicBezTo>
                  <a:cubicBezTo>
                    <a:pt x="83" y="5946"/>
                    <a:pt x="102" y="5933"/>
                    <a:pt x="100" y="5908"/>
                  </a:cubicBezTo>
                  <a:cubicBezTo>
                    <a:pt x="90" y="5701"/>
                    <a:pt x="87" y="5491"/>
                    <a:pt x="132" y="5288"/>
                  </a:cubicBezTo>
                  <a:cubicBezTo>
                    <a:pt x="182" y="5070"/>
                    <a:pt x="289" y="4901"/>
                    <a:pt x="428" y="4730"/>
                  </a:cubicBezTo>
                  <a:cubicBezTo>
                    <a:pt x="674" y="4424"/>
                    <a:pt x="946" y="4129"/>
                    <a:pt x="1096" y="3759"/>
                  </a:cubicBezTo>
                  <a:cubicBezTo>
                    <a:pt x="1243" y="3396"/>
                    <a:pt x="1277" y="2989"/>
                    <a:pt x="1187" y="2606"/>
                  </a:cubicBezTo>
                  <a:cubicBezTo>
                    <a:pt x="1091" y="2202"/>
                    <a:pt x="865" y="1847"/>
                    <a:pt x="657" y="1494"/>
                  </a:cubicBezTo>
                  <a:cubicBezTo>
                    <a:pt x="394" y="1052"/>
                    <a:pt x="144" y="568"/>
                    <a:pt x="213" y="38"/>
                  </a:cubicBezTo>
                  <a:cubicBezTo>
                    <a:pt x="216" y="13"/>
                    <a:pt x="198" y="0"/>
                    <a:pt x="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4164400" y="2264150"/>
              <a:ext cx="16150" cy="39400"/>
            </a:xfrm>
            <a:custGeom>
              <a:avLst/>
              <a:gdLst/>
              <a:ahLst/>
              <a:cxnLst/>
              <a:rect l="l" t="t" r="r" b="b"/>
              <a:pathLst>
                <a:path w="646" h="1576" extrusionOk="0">
                  <a:moveTo>
                    <a:pt x="119" y="1"/>
                  </a:moveTo>
                  <a:cubicBezTo>
                    <a:pt x="99" y="1"/>
                    <a:pt x="78" y="13"/>
                    <a:pt x="75" y="39"/>
                  </a:cubicBezTo>
                  <a:cubicBezTo>
                    <a:pt x="1" y="594"/>
                    <a:pt x="251" y="1059"/>
                    <a:pt x="522" y="1516"/>
                  </a:cubicBezTo>
                  <a:cubicBezTo>
                    <a:pt x="541" y="1527"/>
                    <a:pt x="561" y="1537"/>
                    <a:pt x="580" y="1547"/>
                  </a:cubicBezTo>
                  <a:cubicBezTo>
                    <a:pt x="602" y="1557"/>
                    <a:pt x="624" y="1567"/>
                    <a:pt x="645" y="1576"/>
                  </a:cubicBezTo>
                  <a:cubicBezTo>
                    <a:pt x="630" y="1548"/>
                    <a:pt x="614" y="1522"/>
                    <a:pt x="598" y="1495"/>
                  </a:cubicBezTo>
                  <a:cubicBezTo>
                    <a:pt x="592" y="1486"/>
                    <a:pt x="588" y="1479"/>
                    <a:pt x="582" y="1470"/>
                  </a:cubicBezTo>
                  <a:cubicBezTo>
                    <a:pt x="325" y="1034"/>
                    <a:pt x="85" y="559"/>
                    <a:pt x="154" y="39"/>
                  </a:cubicBezTo>
                  <a:cubicBezTo>
                    <a:pt x="157" y="13"/>
                    <a:pt x="139" y="1"/>
                    <a:pt x="119" y="1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060000" y="2170250"/>
              <a:ext cx="56275" cy="84150"/>
            </a:xfrm>
            <a:custGeom>
              <a:avLst/>
              <a:gdLst/>
              <a:ahLst/>
              <a:cxnLst/>
              <a:rect l="l" t="t" r="r" b="b"/>
              <a:pathLst>
                <a:path w="2251" h="3366" extrusionOk="0">
                  <a:moveTo>
                    <a:pt x="254" y="1"/>
                  </a:moveTo>
                  <a:lnTo>
                    <a:pt x="2" y="2637"/>
                  </a:lnTo>
                  <a:lnTo>
                    <a:pt x="0" y="2637"/>
                  </a:lnTo>
                  <a:cubicBezTo>
                    <a:pt x="241" y="2935"/>
                    <a:pt x="1011" y="3366"/>
                    <a:pt x="1583" y="3366"/>
                  </a:cubicBezTo>
                  <a:cubicBezTo>
                    <a:pt x="1944" y="3366"/>
                    <a:pt x="2226" y="3195"/>
                    <a:pt x="2250" y="2714"/>
                  </a:cubicBezTo>
                  <a:lnTo>
                    <a:pt x="2104" y="2053"/>
                  </a:lnTo>
                  <a:lnTo>
                    <a:pt x="1946" y="1332"/>
                  </a:lnTo>
                  <a:lnTo>
                    <a:pt x="1834" y="8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4075600" y="2190750"/>
              <a:ext cx="39100" cy="40400"/>
            </a:xfrm>
            <a:custGeom>
              <a:avLst/>
              <a:gdLst/>
              <a:ahLst/>
              <a:cxnLst/>
              <a:rect l="l" t="t" r="r" b="b"/>
              <a:pathLst>
                <a:path w="1564" h="1616" extrusionOk="0">
                  <a:moveTo>
                    <a:pt x="1" y="1"/>
                  </a:moveTo>
                  <a:cubicBezTo>
                    <a:pt x="676" y="1181"/>
                    <a:pt x="1305" y="1615"/>
                    <a:pt x="1537" y="1615"/>
                  </a:cubicBezTo>
                  <a:cubicBezTo>
                    <a:pt x="1546" y="1615"/>
                    <a:pt x="1555" y="1614"/>
                    <a:pt x="1564" y="1613"/>
                  </a:cubicBezTo>
                  <a:lnTo>
                    <a:pt x="1318" y="4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4027475" y="2100575"/>
              <a:ext cx="114175" cy="102875"/>
            </a:xfrm>
            <a:custGeom>
              <a:avLst/>
              <a:gdLst/>
              <a:ahLst/>
              <a:cxnLst/>
              <a:rect l="l" t="t" r="r" b="b"/>
              <a:pathLst>
                <a:path w="4567" h="4115" extrusionOk="0">
                  <a:moveTo>
                    <a:pt x="2755" y="1"/>
                  </a:moveTo>
                  <a:cubicBezTo>
                    <a:pt x="2692" y="1"/>
                    <a:pt x="2630" y="3"/>
                    <a:pt x="2567" y="9"/>
                  </a:cubicBezTo>
                  <a:cubicBezTo>
                    <a:pt x="0" y="241"/>
                    <a:pt x="741" y="1761"/>
                    <a:pt x="1022" y="2462"/>
                  </a:cubicBezTo>
                  <a:cubicBezTo>
                    <a:pt x="1217" y="2950"/>
                    <a:pt x="1377" y="3102"/>
                    <a:pt x="1797" y="3553"/>
                  </a:cubicBezTo>
                  <a:cubicBezTo>
                    <a:pt x="2166" y="3950"/>
                    <a:pt x="2743" y="4115"/>
                    <a:pt x="3040" y="4115"/>
                  </a:cubicBezTo>
                  <a:cubicBezTo>
                    <a:pt x="3046" y="4115"/>
                    <a:pt x="3051" y="4115"/>
                    <a:pt x="3056" y="4115"/>
                  </a:cubicBezTo>
                  <a:cubicBezTo>
                    <a:pt x="4119" y="4093"/>
                    <a:pt x="4567" y="3616"/>
                    <a:pt x="4294" y="2198"/>
                  </a:cubicBezTo>
                  <a:cubicBezTo>
                    <a:pt x="4123" y="1317"/>
                    <a:pt x="4320" y="796"/>
                    <a:pt x="4060" y="476"/>
                  </a:cubicBezTo>
                  <a:cubicBezTo>
                    <a:pt x="4042" y="461"/>
                    <a:pt x="4026" y="447"/>
                    <a:pt x="4009" y="434"/>
                  </a:cubicBezTo>
                  <a:cubicBezTo>
                    <a:pt x="3654" y="148"/>
                    <a:pt x="3209" y="1"/>
                    <a:pt x="2755" y="1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4032650" y="2096450"/>
              <a:ext cx="103325" cy="62350"/>
            </a:xfrm>
            <a:custGeom>
              <a:avLst/>
              <a:gdLst/>
              <a:ahLst/>
              <a:cxnLst/>
              <a:rect l="l" t="t" r="r" b="b"/>
              <a:pathLst>
                <a:path w="4133" h="2494" extrusionOk="0">
                  <a:moveTo>
                    <a:pt x="2383" y="0"/>
                  </a:moveTo>
                  <a:cubicBezTo>
                    <a:pt x="1591" y="0"/>
                    <a:pt x="678" y="249"/>
                    <a:pt x="390" y="591"/>
                  </a:cubicBezTo>
                  <a:cubicBezTo>
                    <a:pt x="1" y="1053"/>
                    <a:pt x="589" y="2472"/>
                    <a:pt x="589" y="2472"/>
                  </a:cubicBezTo>
                  <a:cubicBezTo>
                    <a:pt x="589" y="2472"/>
                    <a:pt x="716" y="2493"/>
                    <a:pt x="880" y="2493"/>
                  </a:cubicBezTo>
                  <a:cubicBezTo>
                    <a:pt x="1069" y="2493"/>
                    <a:pt x="1307" y="2465"/>
                    <a:pt x="1455" y="2341"/>
                  </a:cubicBezTo>
                  <a:cubicBezTo>
                    <a:pt x="1729" y="2111"/>
                    <a:pt x="1462" y="1692"/>
                    <a:pt x="1712" y="1692"/>
                  </a:cubicBezTo>
                  <a:cubicBezTo>
                    <a:pt x="1714" y="1692"/>
                    <a:pt x="1716" y="1692"/>
                    <a:pt x="1719" y="1692"/>
                  </a:cubicBezTo>
                  <a:cubicBezTo>
                    <a:pt x="1733" y="1693"/>
                    <a:pt x="1747" y="1693"/>
                    <a:pt x="1761" y="1693"/>
                  </a:cubicBezTo>
                  <a:cubicBezTo>
                    <a:pt x="2580" y="1693"/>
                    <a:pt x="1723" y="955"/>
                    <a:pt x="2025" y="955"/>
                  </a:cubicBezTo>
                  <a:cubicBezTo>
                    <a:pt x="2032" y="955"/>
                    <a:pt x="2040" y="956"/>
                    <a:pt x="2049" y="956"/>
                  </a:cubicBezTo>
                  <a:cubicBezTo>
                    <a:pt x="2380" y="989"/>
                    <a:pt x="2791" y="1167"/>
                    <a:pt x="3121" y="1167"/>
                  </a:cubicBezTo>
                  <a:cubicBezTo>
                    <a:pt x="3162" y="1167"/>
                    <a:pt x="3202" y="1164"/>
                    <a:pt x="3240" y="1158"/>
                  </a:cubicBezTo>
                  <a:cubicBezTo>
                    <a:pt x="3240" y="1158"/>
                    <a:pt x="2920" y="962"/>
                    <a:pt x="2917" y="736"/>
                  </a:cubicBezTo>
                  <a:lnTo>
                    <a:pt x="2917" y="736"/>
                  </a:lnTo>
                  <a:cubicBezTo>
                    <a:pt x="2917" y="736"/>
                    <a:pt x="3623" y="1234"/>
                    <a:pt x="4045" y="1234"/>
                  </a:cubicBezTo>
                  <a:cubicBezTo>
                    <a:pt x="4076" y="1234"/>
                    <a:pt x="4105" y="1231"/>
                    <a:pt x="4132" y="1226"/>
                  </a:cubicBezTo>
                  <a:cubicBezTo>
                    <a:pt x="4132" y="1226"/>
                    <a:pt x="3971" y="355"/>
                    <a:pt x="3137" y="97"/>
                  </a:cubicBezTo>
                  <a:cubicBezTo>
                    <a:pt x="2922" y="30"/>
                    <a:pt x="2660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4110525" y="2183325"/>
              <a:ext cx="9825" cy="3300"/>
            </a:xfrm>
            <a:custGeom>
              <a:avLst/>
              <a:gdLst/>
              <a:ahLst/>
              <a:cxnLst/>
              <a:rect l="l" t="t" r="r" b="b"/>
              <a:pathLst>
                <a:path w="393" h="132" extrusionOk="0">
                  <a:moveTo>
                    <a:pt x="329" y="0"/>
                  </a:moveTo>
                  <a:cubicBezTo>
                    <a:pt x="323" y="0"/>
                    <a:pt x="317" y="2"/>
                    <a:pt x="310" y="5"/>
                  </a:cubicBezTo>
                  <a:cubicBezTo>
                    <a:pt x="270" y="24"/>
                    <a:pt x="226" y="40"/>
                    <a:pt x="183" y="40"/>
                  </a:cubicBezTo>
                  <a:cubicBezTo>
                    <a:pt x="153" y="40"/>
                    <a:pt x="124" y="32"/>
                    <a:pt x="96" y="12"/>
                  </a:cubicBezTo>
                  <a:cubicBezTo>
                    <a:pt x="87" y="6"/>
                    <a:pt x="78" y="3"/>
                    <a:pt x="69" y="3"/>
                  </a:cubicBezTo>
                  <a:cubicBezTo>
                    <a:pt x="31" y="3"/>
                    <a:pt x="0" y="56"/>
                    <a:pt x="39" y="85"/>
                  </a:cubicBezTo>
                  <a:cubicBezTo>
                    <a:pt x="85" y="117"/>
                    <a:pt x="134" y="131"/>
                    <a:pt x="184" y="131"/>
                  </a:cubicBezTo>
                  <a:cubicBezTo>
                    <a:pt x="239" y="131"/>
                    <a:pt x="294" y="115"/>
                    <a:pt x="346" y="90"/>
                  </a:cubicBezTo>
                  <a:cubicBezTo>
                    <a:pt x="392" y="68"/>
                    <a:pt x="371" y="0"/>
                    <a:pt x="329" y="0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085950" y="2157825"/>
              <a:ext cx="13775" cy="7125"/>
            </a:xfrm>
            <a:custGeom>
              <a:avLst/>
              <a:gdLst/>
              <a:ahLst/>
              <a:cxnLst/>
              <a:rect l="l" t="t" r="r" b="b"/>
              <a:pathLst>
                <a:path w="551" h="285" extrusionOk="0">
                  <a:moveTo>
                    <a:pt x="322" y="1"/>
                  </a:moveTo>
                  <a:cubicBezTo>
                    <a:pt x="301" y="1"/>
                    <a:pt x="279" y="2"/>
                    <a:pt x="257" y="5"/>
                  </a:cubicBezTo>
                  <a:cubicBezTo>
                    <a:pt x="113" y="24"/>
                    <a:pt x="1" y="101"/>
                    <a:pt x="11" y="177"/>
                  </a:cubicBezTo>
                  <a:cubicBezTo>
                    <a:pt x="20" y="241"/>
                    <a:pt x="112" y="285"/>
                    <a:pt x="229" y="285"/>
                  </a:cubicBezTo>
                  <a:cubicBezTo>
                    <a:pt x="250" y="285"/>
                    <a:pt x="272" y="283"/>
                    <a:pt x="294" y="280"/>
                  </a:cubicBezTo>
                  <a:cubicBezTo>
                    <a:pt x="438" y="262"/>
                    <a:pt x="550" y="185"/>
                    <a:pt x="540" y="109"/>
                  </a:cubicBezTo>
                  <a:cubicBezTo>
                    <a:pt x="531" y="44"/>
                    <a:pt x="439" y="1"/>
                    <a:pt x="322" y="1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124050" y="2154950"/>
              <a:ext cx="11675" cy="7100"/>
            </a:xfrm>
            <a:custGeom>
              <a:avLst/>
              <a:gdLst/>
              <a:ahLst/>
              <a:cxnLst/>
              <a:rect l="l" t="t" r="r" b="b"/>
              <a:pathLst>
                <a:path w="467" h="284" extrusionOk="0">
                  <a:moveTo>
                    <a:pt x="318" y="1"/>
                  </a:moveTo>
                  <a:cubicBezTo>
                    <a:pt x="299" y="1"/>
                    <a:pt x="278" y="2"/>
                    <a:pt x="257" y="4"/>
                  </a:cubicBezTo>
                  <a:cubicBezTo>
                    <a:pt x="111" y="23"/>
                    <a:pt x="1" y="100"/>
                    <a:pt x="10" y="177"/>
                  </a:cubicBezTo>
                  <a:cubicBezTo>
                    <a:pt x="18" y="241"/>
                    <a:pt x="110" y="284"/>
                    <a:pt x="228" y="284"/>
                  </a:cubicBezTo>
                  <a:cubicBezTo>
                    <a:pt x="249" y="284"/>
                    <a:pt x="270" y="282"/>
                    <a:pt x="292" y="279"/>
                  </a:cubicBezTo>
                  <a:cubicBezTo>
                    <a:pt x="360" y="271"/>
                    <a:pt x="421" y="249"/>
                    <a:pt x="466" y="222"/>
                  </a:cubicBezTo>
                  <a:cubicBezTo>
                    <a:pt x="456" y="156"/>
                    <a:pt x="444" y="91"/>
                    <a:pt x="431" y="23"/>
                  </a:cubicBezTo>
                  <a:cubicBezTo>
                    <a:pt x="431" y="20"/>
                    <a:pt x="430" y="17"/>
                    <a:pt x="430" y="14"/>
                  </a:cubicBezTo>
                  <a:cubicBezTo>
                    <a:pt x="398" y="6"/>
                    <a:pt x="359" y="1"/>
                    <a:pt x="318" y="1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098200" y="2144900"/>
              <a:ext cx="5350" cy="6525"/>
            </a:xfrm>
            <a:custGeom>
              <a:avLst/>
              <a:gdLst/>
              <a:ahLst/>
              <a:cxnLst/>
              <a:rect l="l" t="t" r="r" b="b"/>
              <a:pathLst>
                <a:path w="214" h="261" extrusionOk="0">
                  <a:moveTo>
                    <a:pt x="99" y="0"/>
                  </a:moveTo>
                  <a:cubicBezTo>
                    <a:pt x="96" y="0"/>
                    <a:pt x="93" y="0"/>
                    <a:pt x="90" y="1"/>
                  </a:cubicBezTo>
                  <a:cubicBezTo>
                    <a:pt x="37" y="8"/>
                    <a:pt x="1" y="72"/>
                    <a:pt x="9" y="143"/>
                  </a:cubicBezTo>
                  <a:cubicBezTo>
                    <a:pt x="19" y="210"/>
                    <a:pt x="64" y="261"/>
                    <a:pt x="114" y="261"/>
                  </a:cubicBezTo>
                  <a:cubicBezTo>
                    <a:pt x="117" y="261"/>
                    <a:pt x="120" y="260"/>
                    <a:pt x="124" y="260"/>
                  </a:cubicBezTo>
                  <a:cubicBezTo>
                    <a:pt x="177" y="254"/>
                    <a:pt x="214" y="190"/>
                    <a:pt x="203" y="118"/>
                  </a:cubicBezTo>
                  <a:cubicBezTo>
                    <a:pt x="195" y="51"/>
                    <a:pt x="149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120125" y="2143100"/>
              <a:ext cx="5300" cy="6550"/>
            </a:xfrm>
            <a:custGeom>
              <a:avLst/>
              <a:gdLst/>
              <a:ahLst/>
              <a:cxnLst/>
              <a:rect l="l" t="t" r="r" b="b"/>
              <a:pathLst>
                <a:path w="212" h="262" extrusionOk="0">
                  <a:moveTo>
                    <a:pt x="100" y="1"/>
                  </a:moveTo>
                  <a:cubicBezTo>
                    <a:pt x="97" y="1"/>
                    <a:pt x="93" y="1"/>
                    <a:pt x="90" y="2"/>
                  </a:cubicBezTo>
                  <a:cubicBezTo>
                    <a:pt x="36" y="7"/>
                    <a:pt x="0" y="71"/>
                    <a:pt x="9" y="144"/>
                  </a:cubicBezTo>
                  <a:cubicBezTo>
                    <a:pt x="17" y="211"/>
                    <a:pt x="64" y="261"/>
                    <a:pt x="115" y="261"/>
                  </a:cubicBezTo>
                  <a:cubicBezTo>
                    <a:pt x="118" y="261"/>
                    <a:pt x="120" y="261"/>
                    <a:pt x="123" y="261"/>
                  </a:cubicBezTo>
                  <a:cubicBezTo>
                    <a:pt x="177" y="254"/>
                    <a:pt x="212" y="190"/>
                    <a:pt x="203" y="119"/>
                  </a:cubicBezTo>
                  <a:cubicBezTo>
                    <a:pt x="195" y="51"/>
                    <a:pt x="15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4089325" y="2133950"/>
              <a:ext cx="15100" cy="9975"/>
            </a:xfrm>
            <a:custGeom>
              <a:avLst/>
              <a:gdLst/>
              <a:ahLst/>
              <a:cxnLst/>
              <a:rect l="l" t="t" r="r" b="b"/>
              <a:pathLst>
                <a:path w="604" h="399" extrusionOk="0">
                  <a:moveTo>
                    <a:pt x="400" y="1"/>
                  </a:moveTo>
                  <a:cubicBezTo>
                    <a:pt x="222" y="1"/>
                    <a:pt x="62" y="118"/>
                    <a:pt x="17" y="299"/>
                  </a:cubicBezTo>
                  <a:cubicBezTo>
                    <a:pt x="1" y="363"/>
                    <a:pt x="50" y="399"/>
                    <a:pt x="101" y="399"/>
                  </a:cubicBezTo>
                  <a:cubicBezTo>
                    <a:pt x="143" y="399"/>
                    <a:pt x="185" y="376"/>
                    <a:pt x="198" y="326"/>
                  </a:cubicBezTo>
                  <a:cubicBezTo>
                    <a:pt x="222" y="228"/>
                    <a:pt x="314" y="186"/>
                    <a:pt x="405" y="186"/>
                  </a:cubicBezTo>
                  <a:cubicBezTo>
                    <a:pt x="428" y="186"/>
                    <a:pt x="451" y="188"/>
                    <a:pt x="473" y="194"/>
                  </a:cubicBezTo>
                  <a:lnTo>
                    <a:pt x="472" y="194"/>
                  </a:lnTo>
                  <a:cubicBezTo>
                    <a:pt x="480" y="196"/>
                    <a:pt x="488" y="197"/>
                    <a:pt x="495" y="197"/>
                  </a:cubicBezTo>
                  <a:cubicBezTo>
                    <a:pt x="590" y="197"/>
                    <a:pt x="604" y="38"/>
                    <a:pt x="498" y="13"/>
                  </a:cubicBezTo>
                  <a:cubicBezTo>
                    <a:pt x="465" y="5"/>
                    <a:pt x="432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4115550" y="2130975"/>
              <a:ext cx="16425" cy="9050"/>
            </a:xfrm>
            <a:custGeom>
              <a:avLst/>
              <a:gdLst/>
              <a:ahLst/>
              <a:cxnLst/>
              <a:rect l="l" t="t" r="r" b="b"/>
              <a:pathLst>
                <a:path w="657" h="362" extrusionOk="0">
                  <a:moveTo>
                    <a:pt x="225" y="0"/>
                  </a:moveTo>
                  <a:cubicBezTo>
                    <a:pt x="185" y="0"/>
                    <a:pt x="143" y="8"/>
                    <a:pt x="99" y="24"/>
                  </a:cubicBezTo>
                  <a:cubicBezTo>
                    <a:pt x="1" y="62"/>
                    <a:pt x="47" y="201"/>
                    <a:pt x="136" y="201"/>
                  </a:cubicBezTo>
                  <a:cubicBezTo>
                    <a:pt x="147" y="201"/>
                    <a:pt x="158" y="199"/>
                    <a:pt x="170" y="194"/>
                  </a:cubicBezTo>
                  <a:cubicBezTo>
                    <a:pt x="190" y="186"/>
                    <a:pt x="210" y="183"/>
                    <a:pt x="229" y="183"/>
                  </a:cubicBezTo>
                  <a:cubicBezTo>
                    <a:pt x="327" y="183"/>
                    <a:pt x="409" y="272"/>
                    <a:pt x="477" y="337"/>
                  </a:cubicBezTo>
                  <a:cubicBezTo>
                    <a:pt x="495" y="354"/>
                    <a:pt x="513" y="361"/>
                    <a:pt x="531" y="361"/>
                  </a:cubicBezTo>
                  <a:cubicBezTo>
                    <a:pt x="600" y="361"/>
                    <a:pt x="657" y="256"/>
                    <a:pt x="590" y="191"/>
                  </a:cubicBezTo>
                  <a:cubicBezTo>
                    <a:pt x="483" y="90"/>
                    <a:pt x="364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4111100" y="2151350"/>
              <a:ext cx="8775" cy="12825"/>
            </a:xfrm>
            <a:custGeom>
              <a:avLst/>
              <a:gdLst/>
              <a:ahLst/>
              <a:cxnLst/>
              <a:rect l="l" t="t" r="r" b="b"/>
              <a:pathLst>
                <a:path w="351" h="513" extrusionOk="0">
                  <a:moveTo>
                    <a:pt x="62" y="0"/>
                  </a:moveTo>
                  <a:cubicBezTo>
                    <a:pt x="57" y="0"/>
                    <a:pt x="52" y="1"/>
                    <a:pt x="47" y="3"/>
                  </a:cubicBezTo>
                  <a:cubicBezTo>
                    <a:pt x="24" y="12"/>
                    <a:pt x="11" y="38"/>
                    <a:pt x="19" y="61"/>
                  </a:cubicBezTo>
                  <a:cubicBezTo>
                    <a:pt x="22" y="70"/>
                    <a:pt x="89" y="248"/>
                    <a:pt x="229" y="367"/>
                  </a:cubicBezTo>
                  <a:cubicBezTo>
                    <a:pt x="192" y="389"/>
                    <a:pt x="129" y="416"/>
                    <a:pt x="44" y="422"/>
                  </a:cubicBezTo>
                  <a:cubicBezTo>
                    <a:pt x="19" y="425"/>
                    <a:pt x="0" y="447"/>
                    <a:pt x="2" y="471"/>
                  </a:cubicBezTo>
                  <a:cubicBezTo>
                    <a:pt x="3" y="494"/>
                    <a:pt x="22" y="512"/>
                    <a:pt x="45" y="512"/>
                  </a:cubicBezTo>
                  <a:cubicBezTo>
                    <a:pt x="46" y="512"/>
                    <a:pt x="48" y="512"/>
                    <a:pt x="50" y="512"/>
                  </a:cubicBezTo>
                  <a:cubicBezTo>
                    <a:pt x="105" y="509"/>
                    <a:pt x="152" y="497"/>
                    <a:pt x="192" y="483"/>
                  </a:cubicBezTo>
                  <a:lnTo>
                    <a:pt x="190" y="483"/>
                  </a:lnTo>
                  <a:cubicBezTo>
                    <a:pt x="286" y="450"/>
                    <a:pt x="334" y="402"/>
                    <a:pt x="336" y="399"/>
                  </a:cubicBezTo>
                  <a:cubicBezTo>
                    <a:pt x="347" y="389"/>
                    <a:pt x="351" y="376"/>
                    <a:pt x="349" y="363"/>
                  </a:cubicBezTo>
                  <a:cubicBezTo>
                    <a:pt x="348" y="348"/>
                    <a:pt x="341" y="337"/>
                    <a:pt x="329" y="329"/>
                  </a:cubicBezTo>
                  <a:cubicBezTo>
                    <a:pt x="180" y="234"/>
                    <a:pt x="105" y="32"/>
                    <a:pt x="105" y="31"/>
                  </a:cubicBezTo>
                  <a:cubicBezTo>
                    <a:pt x="98" y="12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4101350" y="2167650"/>
              <a:ext cx="24575" cy="13325"/>
            </a:xfrm>
            <a:custGeom>
              <a:avLst/>
              <a:gdLst/>
              <a:ahLst/>
              <a:cxnLst/>
              <a:rect l="l" t="t" r="r" b="b"/>
              <a:pathLst>
                <a:path w="983" h="533" extrusionOk="0">
                  <a:moveTo>
                    <a:pt x="977" y="0"/>
                  </a:moveTo>
                  <a:lnTo>
                    <a:pt x="977" y="0"/>
                  </a:lnTo>
                  <a:cubicBezTo>
                    <a:pt x="977" y="0"/>
                    <a:pt x="801" y="55"/>
                    <a:pt x="465" y="55"/>
                  </a:cubicBezTo>
                  <a:cubicBezTo>
                    <a:pt x="335" y="55"/>
                    <a:pt x="179" y="47"/>
                    <a:pt x="1" y="24"/>
                  </a:cubicBezTo>
                  <a:lnTo>
                    <a:pt x="1" y="24"/>
                  </a:lnTo>
                  <a:cubicBezTo>
                    <a:pt x="1" y="24"/>
                    <a:pt x="111" y="532"/>
                    <a:pt x="519" y="532"/>
                  </a:cubicBezTo>
                  <a:cubicBezTo>
                    <a:pt x="541" y="532"/>
                    <a:pt x="565" y="531"/>
                    <a:pt x="589" y="528"/>
                  </a:cubicBezTo>
                  <a:cubicBezTo>
                    <a:pt x="983" y="474"/>
                    <a:pt x="977" y="0"/>
                    <a:pt x="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49125" y="2144750"/>
              <a:ext cx="31175" cy="34300"/>
            </a:xfrm>
            <a:custGeom>
              <a:avLst/>
              <a:gdLst/>
              <a:ahLst/>
              <a:cxnLst/>
              <a:rect l="l" t="t" r="r" b="b"/>
              <a:pathLst>
                <a:path w="1247" h="1372" extrusionOk="0">
                  <a:moveTo>
                    <a:pt x="429" y="0"/>
                  </a:moveTo>
                  <a:cubicBezTo>
                    <a:pt x="404" y="0"/>
                    <a:pt x="380" y="3"/>
                    <a:pt x="357" y="9"/>
                  </a:cubicBezTo>
                  <a:cubicBezTo>
                    <a:pt x="4" y="105"/>
                    <a:pt x="1" y="431"/>
                    <a:pt x="77" y="751"/>
                  </a:cubicBezTo>
                  <a:cubicBezTo>
                    <a:pt x="143" y="1032"/>
                    <a:pt x="355" y="1371"/>
                    <a:pt x="700" y="1371"/>
                  </a:cubicBezTo>
                  <a:cubicBezTo>
                    <a:pt x="751" y="1371"/>
                    <a:pt x="805" y="1364"/>
                    <a:pt x="861" y="1348"/>
                  </a:cubicBezTo>
                  <a:cubicBezTo>
                    <a:pt x="1081" y="1286"/>
                    <a:pt x="1176" y="1128"/>
                    <a:pt x="1207" y="971"/>
                  </a:cubicBezTo>
                  <a:cubicBezTo>
                    <a:pt x="1247" y="779"/>
                    <a:pt x="1186" y="580"/>
                    <a:pt x="1058" y="431"/>
                  </a:cubicBezTo>
                  <a:cubicBezTo>
                    <a:pt x="910" y="256"/>
                    <a:pt x="654" y="0"/>
                    <a:pt x="429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054600" y="2152125"/>
              <a:ext cx="14500" cy="18350"/>
            </a:xfrm>
            <a:custGeom>
              <a:avLst/>
              <a:gdLst/>
              <a:ahLst/>
              <a:cxnLst/>
              <a:rect l="l" t="t" r="r" b="b"/>
              <a:pathLst>
                <a:path w="580" h="734" extrusionOk="0">
                  <a:moveTo>
                    <a:pt x="149" y="0"/>
                  </a:moveTo>
                  <a:cubicBezTo>
                    <a:pt x="114" y="0"/>
                    <a:pt x="78" y="7"/>
                    <a:pt x="42" y="23"/>
                  </a:cubicBezTo>
                  <a:cubicBezTo>
                    <a:pt x="1" y="42"/>
                    <a:pt x="27" y="98"/>
                    <a:pt x="66" y="98"/>
                  </a:cubicBezTo>
                  <a:cubicBezTo>
                    <a:pt x="72" y="98"/>
                    <a:pt x="78" y="97"/>
                    <a:pt x="84" y="94"/>
                  </a:cubicBezTo>
                  <a:cubicBezTo>
                    <a:pt x="108" y="84"/>
                    <a:pt x="131" y="79"/>
                    <a:pt x="153" y="79"/>
                  </a:cubicBezTo>
                  <a:cubicBezTo>
                    <a:pt x="271" y="79"/>
                    <a:pt x="380" y="202"/>
                    <a:pt x="428" y="294"/>
                  </a:cubicBezTo>
                  <a:cubicBezTo>
                    <a:pt x="490" y="417"/>
                    <a:pt x="496" y="558"/>
                    <a:pt x="492" y="694"/>
                  </a:cubicBezTo>
                  <a:cubicBezTo>
                    <a:pt x="491" y="720"/>
                    <a:pt x="511" y="733"/>
                    <a:pt x="532" y="733"/>
                  </a:cubicBezTo>
                  <a:cubicBezTo>
                    <a:pt x="553" y="733"/>
                    <a:pt x="573" y="720"/>
                    <a:pt x="574" y="694"/>
                  </a:cubicBezTo>
                  <a:cubicBezTo>
                    <a:pt x="580" y="498"/>
                    <a:pt x="557" y="290"/>
                    <a:pt x="419" y="137"/>
                  </a:cubicBezTo>
                  <a:cubicBezTo>
                    <a:pt x="348" y="59"/>
                    <a:pt x="251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864450" y="2152325"/>
              <a:ext cx="643650" cy="397300"/>
            </a:xfrm>
            <a:custGeom>
              <a:avLst/>
              <a:gdLst/>
              <a:ahLst/>
              <a:cxnLst/>
              <a:rect l="l" t="t" r="r" b="b"/>
              <a:pathLst>
                <a:path w="25746" h="15892" extrusionOk="0">
                  <a:moveTo>
                    <a:pt x="24591" y="1"/>
                  </a:moveTo>
                  <a:lnTo>
                    <a:pt x="1" y="13840"/>
                  </a:lnTo>
                  <a:lnTo>
                    <a:pt x="1154" y="15891"/>
                  </a:lnTo>
                  <a:lnTo>
                    <a:pt x="25745" y="2052"/>
                  </a:lnTo>
                  <a:lnTo>
                    <a:pt x="245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3821550" y="2492800"/>
              <a:ext cx="81800" cy="77675"/>
            </a:xfrm>
            <a:custGeom>
              <a:avLst/>
              <a:gdLst/>
              <a:ahLst/>
              <a:cxnLst/>
              <a:rect l="l" t="t" r="r" b="b"/>
              <a:pathLst>
                <a:path w="3272" h="3107" extrusionOk="0">
                  <a:moveTo>
                    <a:pt x="2228" y="1"/>
                  </a:moveTo>
                  <a:lnTo>
                    <a:pt x="0" y="1255"/>
                  </a:lnTo>
                  <a:lnTo>
                    <a:pt x="1043" y="3107"/>
                  </a:lnTo>
                  <a:lnTo>
                    <a:pt x="3271" y="1853"/>
                  </a:lnTo>
                  <a:lnTo>
                    <a:pt x="22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3944825" y="2451950"/>
              <a:ext cx="119600" cy="68900"/>
            </a:xfrm>
            <a:custGeom>
              <a:avLst/>
              <a:gdLst/>
              <a:ahLst/>
              <a:cxnLst/>
              <a:rect l="l" t="t" r="r" b="b"/>
              <a:pathLst>
                <a:path w="4784" h="2756" extrusionOk="0">
                  <a:moveTo>
                    <a:pt x="4052" y="0"/>
                  </a:moveTo>
                  <a:cubicBezTo>
                    <a:pt x="4015" y="0"/>
                    <a:pt x="3978" y="1"/>
                    <a:pt x="3941" y="2"/>
                  </a:cubicBezTo>
                  <a:cubicBezTo>
                    <a:pt x="2937" y="27"/>
                    <a:pt x="1958" y="390"/>
                    <a:pt x="1200" y="1052"/>
                  </a:cubicBezTo>
                  <a:cubicBezTo>
                    <a:pt x="670" y="1516"/>
                    <a:pt x="258" y="2104"/>
                    <a:pt x="0" y="2756"/>
                  </a:cubicBezTo>
                  <a:lnTo>
                    <a:pt x="150" y="2672"/>
                  </a:lnTo>
                  <a:cubicBezTo>
                    <a:pt x="232" y="2479"/>
                    <a:pt x="329" y="2292"/>
                    <a:pt x="441" y="2113"/>
                  </a:cubicBezTo>
                  <a:cubicBezTo>
                    <a:pt x="964" y="1268"/>
                    <a:pt x="1772" y="616"/>
                    <a:pt x="2720" y="313"/>
                  </a:cubicBezTo>
                  <a:cubicBezTo>
                    <a:pt x="3147" y="177"/>
                    <a:pt x="3593" y="109"/>
                    <a:pt x="4038" y="109"/>
                  </a:cubicBezTo>
                  <a:cubicBezTo>
                    <a:pt x="4237" y="109"/>
                    <a:pt x="4435" y="122"/>
                    <a:pt x="4632" y="150"/>
                  </a:cubicBezTo>
                  <a:lnTo>
                    <a:pt x="4784" y="63"/>
                  </a:lnTo>
                  <a:cubicBezTo>
                    <a:pt x="4542" y="21"/>
                    <a:pt x="4298" y="0"/>
                    <a:pt x="4052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3947350" y="2396825"/>
              <a:ext cx="191150" cy="57400"/>
            </a:xfrm>
            <a:custGeom>
              <a:avLst/>
              <a:gdLst/>
              <a:ahLst/>
              <a:cxnLst/>
              <a:rect l="l" t="t" r="r" b="b"/>
              <a:pathLst>
                <a:path w="7646" h="2296" extrusionOk="0">
                  <a:moveTo>
                    <a:pt x="5931" y="0"/>
                  </a:moveTo>
                  <a:cubicBezTo>
                    <a:pt x="5590" y="0"/>
                    <a:pt x="5250" y="65"/>
                    <a:pt x="4935" y="199"/>
                  </a:cubicBezTo>
                  <a:cubicBezTo>
                    <a:pt x="4247" y="492"/>
                    <a:pt x="3731" y="1057"/>
                    <a:pt x="3127" y="1478"/>
                  </a:cubicBezTo>
                  <a:cubicBezTo>
                    <a:pt x="2459" y="1945"/>
                    <a:pt x="1657" y="2187"/>
                    <a:pt x="854" y="2187"/>
                  </a:cubicBezTo>
                  <a:cubicBezTo>
                    <a:pt x="616" y="2187"/>
                    <a:pt x="378" y="2166"/>
                    <a:pt x="143" y="2123"/>
                  </a:cubicBezTo>
                  <a:lnTo>
                    <a:pt x="1" y="2203"/>
                  </a:lnTo>
                  <a:cubicBezTo>
                    <a:pt x="284" y="2264"/>
                    <a:pt x="574" y="2295"/>
                    <a:pt x="864" y="2295"/>
                  </a:cubicBezTo>
                  <a:cubicBezTo>
                    <a:pt x="995" y="2295"/>
                    <a:pt x="1126" y="2289"/>
                    <a:pt x="1257" y="2276"/>
                  </a:cubicBezTo>
                  <a:cubicBezTo>
                    <a:pt x="1842" y="2218"/>
                    <a:pt x="2417" y="2040"/>
                    <a:pt x="2923" y="1739"/>
                  </a:cubicBezTo>
                  <a:cubicBezTo>
                    <a:pt x="3556" y="1361"/>
                    <a:pt x="4054" y="799"/>
                    <a:pt x="4696" y="435"/>
                  </a:cubicBezTo>
                  <a:cubicBezTo>
                    <a:pt x="5082" y="218"/>
                    <a:pt x="5511" y="113"/>
                    <a:pt x="5939" y="113"/>
                  </a:cubicBezTo>
                  <a:cubicBezTo>
                    <a:pt x="6514" y="113"/>
                    <a:pt x="7086" y="302"/>
                    <a:pt x="7544" y="658"/>
                  </a:cubicBezTo>
                  <a:lnTo>
                    <a:pt x="7646" y="602"/>
                  </a:lnTo>
                  <a:cubicBezTo>
                    <a:pt x="7312" y="332"/>
                    <a:pt x="6915" y="147"/>
                    <a:pt x="6492" y="59"/>
                  </a:cubicBezTo>
                  <a:cubicBezTo>
                    <a:pt x="6308" y="20"/>
                    <a:pt x="6119" y="0"/>
                    <a:pt x="5931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4089375" y="2315275"/>
              <a:ext cx="100800" cy="63475"/>
            </a:xfrm>
            <a:custGeom>
              <a:avLst/>
              <a:gdLst/>
              <a:ahLst/>
              <a:cxnLst/>
              <a:rect l="l" t="t" r="r" b="b"/>
              <a:pathLst>
                <a:path w="4032" h="2539" extrusionOk="0">
                  <a:moveTo>
                    <a:pt x="4032" y="0"/>
                  </a:moveTo>
                  <a:lnTo>
                    <a:pt x="3916" y="65"/>
                  </a:lnTo>
                  <a:cubicBezTo>
                    <a:pt x="3797" y="907"/>
                    <a:pt x="3292" y="1689"/>
                    <a:pt x="2537" y="2105"/>
                  </a:cubicBezTo>
                  <a:cubicBezTo>
                    <a:pt x="2138" y="2325"/>
                    <a:pt x="1689" y="2432"/>
                    <a:pt x="1241" y="2432"/>
                  </a:cubicBezTo>
                  <a:cubicBezTo>
                    <a:pt x="856" y="2432"/>
                    <a:pt x="472" y="2354"/>
                    <a:pt x="119" y="2202"/>
                  </a:cubicBezTo>
                  <a:lnTo>
                    <a:pt x="0" y="2269"/>
                  </a:lnTo>
                  <a:cubicBezTo>
                    <a:pt x="271" y="2393"/>
                    <a:pt x="559" y="2477"/>
                    <a:pt x="858" y="2515"/>
                  </a:cubicBezTo>
                  <a:cubicBezTo>
                    <a:pt x="981" y="2531"/>
                    <a:pt x="1105" y="2539"/>
                    <a:pt x="1228" y="2539"/>
                  </a:cubicBezTo>
                  <a:cubicBezTo>
                    <a:pt x="1941" y="2539"/>
                    <a:pt x="2641" y="2276"/>
                    <a:pt x="3161" y="1775"/>
                  </a:cubicBezTo>
                  <a:cubicBezTo>
                    <a:pt x="3648" y="1305"/>
                    <a:pt x="3959" y="668"/>
                    <a:pt x="4032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4180450" y="2287500"/>
              <a:ext cx="62325" cy="100450"/>
            </a:xfrm>
            <a:custGeom>
              <a:avLst/>
              <a:gdLst/>
              <a:ahLst/>
              <a:cxnLst/>
              <a:rect l="l" t="t" r="r" b="b"/>
              <a:pathLst>
                <a:path w="2493" h="4018" extrusionOk="0">
                  <a:moveTo>
                    <a:pt x="2363" y="0"/>
                  </a:moveTo>
                  <a:lnTo>
                    <a:pt x="2261" y="58"/>
                  </a:lnTo>
                  <a:cubicBezTo>
                    <a:pt x="2291" y="181"/>
                    <a:pt x="2303" y="309"/>
                    <a:pt x="2292" y="435"/>
                  </a:cubicBezTo>
                  <a:cubicBezTo>
                    <a:pt x="2239" y="1066"/>
                    <a:pt x="1791" y="1557"/>
                    <a:pt x="1349" y="1970"/>
                  </a:cubicBezTo>
                  <a:cubicBezTo>
                    <a:pt x="916" y="2373"/>
                    <a:pt x="427" y="2761"/>
                    <a:pt x="164" y="3307"/>
                  </a:cubicBezTo>
                  <a:cubicBezTo>
                    <a:pt x="59" y="3528"/>
                    <a:pt x="1" y="3780"/>
                    <a:pt x="24" y="4017"/>
                  </a:cubicBezTo>
                  <a:lnTo>
                    <a:pt x="116" y="3965"/>
                  </a:lnTo>
                  <a:cubicBezTo>
                    <a:pt x="102" y="3525"/>
                    <a:pt x="419" y="3039"/>
                    <a:pt x="702" y="2732"/>
                  </a:cubicBezTo>
                  <a:cubicBezTo>
                    <a:pt x="1126" y="2272"/>
                    <a:pt x="1652" y="1908"/>
                    <a:pt x="2022" y="1395"/>
                  </a:cubicBezTo>
                  <a:cubicBezTo>
                    <a:pt x="2303" y="1001"/>
                    <a:pt x="2492" y="484"/>
                    <a:pt x="2363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4258825" y="2290200"/>
              <a:ext cx="81050" cy="53800"/>
            </a:xfrm>
            <a:custGeom>
              <a:avLst/>
              <a:gdLst/>
              <a:ahLst/>
              <a:cxnLst/>
              <a:rect l="l" t="t" r="r" b="b"/>
              <a:pathLst>
                <a:path w="3242" h="2152" extrusionOk="0">
                  <a:moveTo>
                    <a:pt x="2074" y="0"/>
                  </a:moveTo>
                  <a:cubicBezTo>
                    <a:pt x="1724" y="0"/>
                    <a:pt x="1373" y="85"/>
                    <a:pt x="1062" y="261"/>
                  </a:cubicBezTo>
                  <a:cubicBezTo>
                    <a:pt x="395" y="641"/>
                    <a:pt x="1" y="1396"/>
                    <a:pt x="11" y="2152"/>
                  </a:cubicBezTo>
                  <a:lnTo>
                    <a:pt x="118" y="2093"/>
                  </a:lnTo>
                  <a:cubicBezTo>
                    <a:pt x="127" y="1394"/>
                    <a:pt x="499" y="703"/>
                    <a:pt x="1116" y="354"/>
                  </a:cubicBezTo>
                  <a:cubicBezTo>
                    <a:pt x="1411" y="187"/>
                    <a:pt x="1743" y="106"/>
                    <a:pt x="2077" y="106"/>
                  </a:cubicBezTo>
                  <a:cubicBezTo>
                    <a:pt x="2446" y="106"/>
                    <a:pt x="2816" y="205"/>
                    <a:pt x="3135" y="393"/>
                  </a:cubicBezTo>
                  <a:lnTo>
                    <a:pt x="3241" y="334"/>
                  </a:lnTo>
                  <a:cubicBezTo>
                    <a:pt x="2893" y="115"/>
                    <a:pt x="2484" y="0"/>
                    <a:pt x="2074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4281925" y="2244950"/>
              <a:ext cx="112225" cy="24300"/>
            </a:xfrm>
            <a:custGeom>
              <a:avLst/>
              <a:gdLst/>
              <a:ahLst/>
              <a:cxnLst/>
              <a:rect l="l" t="t" r="r" b="b"/>
              <a:pathLst>
                <a:path w="4489" h="972" extrusionOk="0">
                  <a:moveTo>
                    <a:pt x="3072" y="1"/>
                  </a:moveTo>
                  <a:cubicBezTo>
                    <a:pt x="2976" y="1"/>
                    <a:pt x="2878" y="10"/>
                    <a:pt x="2779" y="29"/>
                  </a:cubicBezTo>
                  <a:cubicBezTo>
                    <a:pt x="2190" y="142"/>
                    <a:pt x="1704" y="540"/>
                    <a:pt x="1113" y="658"/>
                  </a:cubicBezTo>
                  <a:cubicBezTo>
                    <a:pt x="938" y="693"/>
                    <a:pt x="759" y="711"/>
                    <a:pt x="580" y="711"/>
                  </a:cubicBezTo>
                  <a:cubicBezTo>
                    <a:pt x="464" y="711"/>
                    <a:pt x="348" y="703"/>
                    <a:pt x="234" y="688"/>
                  </a:cubicBezTo>
                  <a:cubicBezTo>
                    <a:pt x="202" y="684"/>
                    <a:pt x="169" y="678"/>
                    <a:pt x="136" y="672"/>
                  </a:cubicBezTo>
                  <a:lnTo>
                    <a:pt x="1" y="747"/>
                  </a:lnTo>
                  <a:cubicBezTo>
                    <a:pt x="118" y="779"/>
                    <a:pt x="240" y="798"/>
                    <a:pt x="351" y="807"/>
                  </a:cubicBezTo>
                  <a:cubicBezTo>
                    <a:pt x="425" y="813"/>
                    <a:pt x="498" y="816"/>
                    <a:pt x="571" y="816"/>
                  </a:cubicBezTo>
                  <a:cubicBezTo>
                    <a:pt x="1047" y="816"/>
                    <a:pt x="1501" y="688"/>
                    <a:pt x="1933" y="479"/>
                  </a:cubicBezTo>
                  <a:cubicBezTo>
                    <a:pt x="2324" y="291"/>
                    <a:pt x="2711" y="116"/>
                    <a:pt x="3117" y="116"/>
                  </a:cubicBezTo>
                  <a:cubicBezTo>
                    <a:pt x="3298" y="116"/>
                    <a:pt x="3484" y="151"/>
                    <a:pt x="3675" y="236"/>
                  </a:cubicBezTo>
                  <a:cubicBezTo>
                    <a:pt x="4008" y="385"/>
                    <a:pt x="4258" y="653"/>
                    <a:pt x="4399" y="972"/>
                  </a:cubicBezTo>
                  <a:lnTo>
                    <a:pt x="4489" y="923"/>
                  </a:lnTo>
                  <a:cubicBezTo>
                    <a:pt x="4238" y="381"/>
                    <a:pt x="3692" y="1"/>
                    <a:pt x="3072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4356975" y="2220050"/>
              <a:ext cx="57475" cy="14000"/>
            </a:xfrm>
            <a:custGeom>
              <a:avLst/>
              <a:gdLst/>
              <a:ahLst/>
              <a:cxnLst/>
              <a:rect l="l" t="t" r="r" b="b"/>
              <a:pathLst>
                <a:path w="2299" h="560" extrusionOk="0">
                  <a:moveTo>
                    <a:pt x="96" y="1"/>
                  </a:moveTo>
                  <a:lnTo>
                    <a:pt x="0" y="54"/>
                  </a:lnTo>
                  <a:cubicBezTo>
                    <a:pt x="184" y="244"/>
                    <a:pt x="412" y="392"/>
                    <a:pt x="668" y="477"/>
                  </a:cubicBezTo>
                  <a:cubicBezTo>
                    <a:pt x="836" y="533"/>
                    <a:pt x="1010" y="560"/>
                    <a:pt x="1183" y="560"/>
                  </a:cubicBezTo>
                  <a:cubicBezTo>
                    <a:pt x="1566" y="560"/>
                    <a:pt x="1947" y="428"/>
                    <a:pt x="2255" y="190"/>
                  </a:cubicBezTo>
                  <a:cubicBezTo>
                    <a:pt x="2298" y="157"/>
                    <a:pt x="2260" y="103"/>
                    <a:pt x="2215" y="103"/>
                  </a:cubicBezTo>
                  <a:cubicBezTo>
                    <a:pt x="2203" y="103"/>
                    <a:pt x="2191" y="106"/>
                    <a:pt x="2179" y="115"/>
                  </a:cubicBezTo>
                  <a:cubicBezTo>
                    <a:pt x="1896" y="335"/>
                    <a:pt x="1542" y="453"/>
                    <a:pt x="1187" y="453"/>
                  </a:cubicBezTo>
                  <a:cubicBezTo>
                    <a:pt x="1022" y="453"/>
                    <a:pt x="856" y="427"/>
                    <a:pt x="697" y="374"/>
                  </a:cubicBezTo>
                  <a:cubicBezTo>
                    <a:pt x="467" y="299"/>
                    <a:pt x="263" y="169"/>
                    <a:pt x="96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3905675" y="2467550"/>
              <a:ext cx="26900" cy="59375"/>
            </a:xfrm>
            <a:custGeom>
              <a:avLst/>
              <a:gdLst/>
              <a:ahLst/>
              <a:cxnLst/>
              <a:rect l="l" t="t" r="r" b="b"/>
              <a:pathLst>
                <a:path w="1076" h="2375" extrusionOk="0">
                  <a:moveTo>
                    <a:pt x="554" y="1"/>
                  </a:moveTo>
                  <a:lnTo>
                    <a:pt x="461" y="53"/>
                  </a:lnTo>
                  <a:cubicBezTo>
                    <a:pt x="571" y="192"/>
                    <a:pt x="660" y="349"/>
                    <a:pt x="722" y="524"/>
                  </a:cubicBezTo>
                  <a:cubicBezTo>
                    <a:pt x="957" y="1190"/>
                    <a:pt x="700" y="1954"/>
                    <a:pt x="54" y="2275"/>
                  </a:cubicBezTo>
                  <a:cubicBezTo>
                    <a:pt x="0" y="2301"/>
                    <a:pt x="32" y="2374"/>
                    <a:pt x="81" y="2374"/>
                  </a:cubicBezTo>
                  <a:cubicBezTo>
                    <a:pt x="89" y="2374"/>
                    <a:pt x="98" y="2372"/>
                    <a:pt x="106" y="2368"/>
                  </a:cubicBezTo>
                  <a:cubicBezTo>
                    <a:pt x="791" y="2028"/>
                    <a:pt x="1075" y="1208"/>
                    <a:pt x="825" y="498"/>
                  </a:cubicBezTo>
                  <a:cubicBezTo>
                    <a:pt x="760" y="314"/>
                    <a:pt x="667" y="147"/>
                    <a:pt x="554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3903350" y="2324825"/>
              <a:ext cx="251775" cy="151850"/>
            </a:xfrm>
            <a:custGeom>
              <a:avLst/>
              <a:gdLst/>
              <a:ahLst/>
              <a:cxnLst/>
              <a:rect l="l" t="t" r="r" b="b"/>
              <a:pathLst>
                <a:path w="10071" h="6074" extrusionOk="0">
                  <a:moveTo>
                    <a:pt x="8487" y="1"/>
                  </a:moveTo>
                  <a:lnTo>
                    <a:pt x="432" y="4534"/>
                  </a:lnTo>
                  <a:lnTo>
                    <a:pt x="1" y="6073"/>
                  </a:lnTo>
                  <a:lnTo>
                    <a:pt x="1239" y="5377"/>
                  </a:lnTo>
                  <a:lnTo>
                    <a:pt x="1487" y="4491"/>
                  </a:lnTo>
                  <a:lnTo>
                    <a:pt x="8473" y="560"/>
                  </a:lnTo>
                  <a:lnTo>
                    <a:pt x="9401" y="784"/>
                  </a:lnTo>
                  <a:lnTo>
                    <a:pt x="10071" y="408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855800" y="2478825"/>
              <a:ext cx="68400" cy="78325"/>
            </a:xfrm>
            <a:custGeom>
              <a:avLst/>
              <a:gdLst/>
              <a:ahLst/>
              <a:cxnLst/>
              <a:rect l="l" t="t" r="r" b="b"/>
              <a:pathLst>
                <a:path w="2736" h="3133" extrusionOk="0">
                  <a:moveTo>
                    <a:pt x="1423" y="0"/>
                  </a:moveTo>
                  <a:lnTo>
                    <a:pt x="1" y="800"/>
                  </a:lnTo>
                  <a:lnTo>
                    <a:pt x="1313" y="3132"/>
                  </a:lnTo>
                  <a:lnTo>
                    <a:pt x="2736" y="2331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4424350" y="2152475"/>
              <a:ext cx="84025" cy="82350"/>
            </a:xfrm>
            <a:custGeom>
              <a:avLst/>
              <a:gdLst/>
              <a:ahLst/>
              <a:cxnLst/>
              <a:rect l="l" t="t" r="r" b="b"/>
              <a:pathLst>
                <a:path w="3361" h="3294" extrusionOk="0">
                  <a:moveTo>
                    <a:pt x="2208" y="0"/>
                  </a:moveTo>
                  <a:lnTo>
                    <a:pt x="0" y="1242"/>
                  </a:lnTo>
                  <a:lnTo>
                    <a:pt x="1153" y="3293"/>
                  </a:lnTo>
                  <a:lnTo>
                    <a:pt x="3361" y="2050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4395625" y="2193975"/>
              <a:ext cx="38975" cy="57000"/>
            </a:xfrm>
            <a:custGeom>
              <a:avLst/>
              <a:gdLst/>
              <a:ahLst/>
              <a:cxnLst/>
              <a:rect l="l" t="t" r="r" b="b"/>
              <a:pathLst>
                <a:path w="1559" h="2280" extrusionOk="0">
                  <a:moveTo>
                    <a:pt x="404" y="1"/>
                  </a:moveTo>
                  <a:lnTo>
                    <a:pt x="0" y="228"/>
                  </a:lnTo>
                  <a:lnTo>
                    <a:pt x="1155" y="2279"/>
                  </a:lnTo>
                  <a:lnTo>
                    <a:pt x="1559" y="2052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4479325" y="2132350"/>
              <a:ext cx="94925" cy="71500"/>
            </a:xfrm>
            <a:custGeom>
              <a:avLst/>
              <a:gdLst/>
              <a:ahLst/>
              <a:cxnLst/>
              <a:rect l="l" t="t" r="r" b="b"/>
              <a:pathLst>
                <a:path w="3797" h="2860" extrusionOk="0">
                  <a:moveTo>
                    <a:pt x="3681" y="1"/>
                  </a:moveTo>
                  <a:cubicBezTo>
                    <a:pt x="3675" y="1"/>
                    <a:pt x="3669" y="1"/>
                    <a:pt x="3662" y="3"/>
                  </a:cubicBezTo>
                  <a:lnTo>
                    <a:pt x="2886" y="174"/>
                  </a:lnTo>
                  <a:lnTo>
                    <a:pt x="0" y="808"/>
                  </a:lnTo>
                  <a:lnTo>
                    <a:pt x="1153" y="2860"/>
                  </a:lnTo>
                  <a:lnTo>
                    <a:pt x="3189" y="727"/>
                  </a:lnTo>
                  <a:lnTo>
                    <a:pt x="3744" y="146"/>
                  </a:lnTo>
                  <a:cubicBezTo>
                    <a:pt x="3797" y="90"/>
                    <a:pt x="3753" y="1"/>
                    <a:pt x="36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4551450" y="2132350"/>
              <a:ext cx="22800" cy="18200"/>
            </a:xfrm>
            <a:custGeom>
              <a:avLst/>
              <a:gdLst/>
              <a:ahLst/>
              <a:cxnLst/>
              <a:rect l="l" t="t" r="r" b="b"/>
              <a:pathLst>
                <a:path w="912" h="728" extrusionOk="0">
                  <a:moveTo>
                    <a:pt x="796" y="1"/>
                  </a:moveTo>
                  <a:cubicBezTo>
                    <a:pt x="790" y="1"/>
                    <a:pt x="784" y="1"/>
                    <a:pt x="777" y="3"/>
                  </a:cubicBezTo>
                  <a:lnTo>
                    <a:pt x="1" y="174"/>
                  </a:lnTo>
                  <a:cubicBezTo>
                    <a:pt x="91" y="358"/>
                    <a:pt x="195" y="549"/>
                    <a:pt x="304" y="727"/>
                  </a:cubicBezTo>
                  <a:lnTo>
                    <a:pt x="859" y="146"/>
                  </a:lnTo>
                  <a:cubicBezTo>
                    <a:pt x="912" y="90"/>
                    <a:pt x="868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3954200" y="2410525"/>
              <a:ext cx="47100" cy="53250"/>
            </a:xfrm>
            <a:custGeom>
              <a:avLst/>
              <a:gdLst/>
              <a:ahLst/>
              <a:cxnLst/>
              <a:rect l="l" t="t" r="r" b="b"/>
              <a:pathLst>
                <a:path w="1884" h="2130" extrusionOk="0">
                  <a:moveTo>
                    <a:pt x="431" y="0"/>
                  </a:moveTo>
                  <a:lnTo>
                    <a:pt x="1" y="1452"/>
                  </a:lnTo>
                  <a:lnTo>
                    <a:pt x="1561" y="2130"/>
                  </a:lnTo>
                  <a:lnTo>
                    <a:pt x="1884" y="1090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3978750" y="2437000"/>
              <a:ext cx="69175" cy="49500"/>
            </a:xfrm>
            <a:custGeom>
              <a:avLst/>
              <a:gdLst/>
              <a:ahLst/>
              <a:cxnLst/>
              <a:rect l="l" t="t" r="r" b="b"/>
              <a:pathLst>
                <a:path w="2767" h="1980" extrusionOk="0">
                  <a:moveTo>
                    <a:pt x="1192" y="0"/>
                  </a:moveTo>
                  <a:cubicBezTo>
                    <a:pt x="845" y="0"/>
                    <a:pt x="659" y="109"/>
                    <a:pt x="450" y="236"/>
                  </a:cubicBezTo>
                  <a:cubicBezTo>
                    <a:pt x="238" y="365"/>
                    <a:pt x="85" y="578"/>
                    <a:pt x="43" y="823"/>
                  </a:cubicBezTo>
                  <a:cubicBezTo>
                    <a:pt x="1" y="1065"/>
                    <a:pt x="60" y="1350"/>
                    <a:pt x="467" y="1515"/>
                  </a:cubicBezTo>
                  <a:cubicBezTo>
                    <a:pt x="670" y="1598"/>
                    <a:pt x="1147" y="1721"/>
                    <a:pt x="1121" y="1750"/>
                  </a:cubicBezTo>
                  <a:cubicBezTo>
                    <a:pt x="1096" y="1779"/>
                    <a:pt x="858" y="1731"/>
                    <a:pt x="858" y="1888"/>
                  </a:cubicBezTo>
                  <a:cubicBezTo>
                    <a:pt x="858" y="1952"/>
                    <a:pt x="1011" y="1979"/>
                    <a:pt x="1179" y="1979"/>
                  </a:cubicBezTo>
                  <a:cubicBezTo>
                    <a:pt x="1369" y="1979"/>
                    <a:pt x="1580" y="1944"/>
                    <a:pt x="1609" y="1883"/>
                  </a:cubicBezTo>
                  <a:cubicBezTo>
                    <a:pt x="1663" y="1770"/>
                    <a:pt x="1247" y="1304"/>
                    <a:pt x="1247" y="1304"/>
                  </a:cubicBezTo>
                  <a:lnTo>
                    <a:pt x="1247" y="1304"/>
                  </a:lnTo>
                  <a:cubicBezTo>
                    <a:pt x="1247" y="1304"/>
                    <a:pt x="1840" y="1495"/>
                    <a:pt x="2092" y="1495"/>
                  </a:cubicBezTo>
                  <a:cubicBezTo>
                    <a:pt x="2174" y="1495"/>
                    <a:pt x="2221" y="1475"/>
                    <a:pt x="2199" y="1421"/>
                  </a:cubicBezTo>
                  <a:cubicBezTo>
                    <a:pt x="2143" y="1289"/>
                    <a:pt x="1525" y="974"/>
                    <a:pt x="1525" y="974"/>
                  </a:cubicBezTo>
                  <a:lnTo>
                    <a:pt x="1525" y="974"/>
                  </a:lnTo>
                  <a:cubicBezTo>
                    <a:pt x="1525" y="974"/>
                    <a:pt x="2125" y="1121"/>
                    <a:pt x="2448" y="1121"/>
                  </a:cubicBezTo>
                  <a:cubicBezTo>
                    <a:pt x="2546" y="1121"/>
                    <a:pt x="2618" y="1107"/>
                    <a:pt x="2640" y="1072"/>
                  </a:cubicBezTo>
                  <a:cubicBezTo>
                    <a:pt x="2736" y="920"/>
                    <a:pt x="1790" y="577"/>
                    <a:pt x="1790" y="577"/>
                  </a:cubicBezTo>
                  <a:lnTo>
                    <a:pt x="1790" y="577"/>
                  </a:lnTo>
                  <a:cubicBezTo>
                    <a:pt x="1790" y="577"/>
                    <a:pt x="2090" y="607"/>
                    <a:pt x="2348" y="607"/>
                  </a:cubicBezTo>
                  <a:cubicBezTo>
                    <a:pt x="2573" y="607"/>
                    <a:pt x="2766" y="584"/>
                    <a:pt x="2703" y="498"/>
                  </a:cubicBezTo>
                  <a:cubicBezTo>
                    <a:pt x="2566" y="315"/>
                    <a:pt x="1406" y="3"/>
                    <a:pt x="1206" y="0"/>
                  </a:cubicBezTo>
                  <a:cubicBezTo>
                    <a:pt x="1202" y="0"/>
                    <a:pt x="1197" y="0"/>
                    <a:pt x="1192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3870250" y="2262400"/>
              <a:ext cx="142825" cy="212800"/>
            </a:xfrm>
            <a:custGeom>
              <a:avLst/>
              <a:gdLst/>
              <a:ahLst/>
              <a:cxnLst/>
              <a:rect l="l" t="t" r="r" b="b"/>
              <a:pathLst>
                <a:path w="5713" h="8512" extrusionOk="0">
                  <a:moveTo>
                    <a:pt x="4690" y="0"/>
                  </a:moveTo>
                  <a:cubicBezTo>
                    <a:pt x="4690" y="0"/>
                    <a:pt x="4503" y="170"/>
                    <a:pt x="4212" y="443"/>
                  </a:cubicBezTo>
                  <a:cubicBezTo>
                    <a:pt x="3559" y="1062"/>
                    <a:pt x="2382" y="2212"/>
                    <a:pt x="1645" y="3151"/>
                  </a:cubicBezTo>
                  <a:cubicBezTo>
                    <a:pt x="582" y="4505"/>
                    <a:pt x="1" y="5215"/>
                    <a:pt x="1355" y="6635"/>
                  </a:cubicBezTo>
                  <a:cubicBezTo>
                    <a:pt x="2068" y="7381"/>
                    <a:pt x="2708" y="8046"/>
                    <a:pt x="3156" y="8511"/>
                  </a:cubicBezTo>
                  <a:cubicBezTo>
                    <a:pt x="3689" y="7690"/>
                    <a:pt x="4277" y="6904"/>
                    <a:pt x="4825" y="6093"/>
                  </a:cubicBezTo>
                  <a:lnTo>
                    <a:pt x="4066" y="5505"/>
                  </a:lnTo>
                  <a:lnTo>
                    <a:pt x="5526" y="3839"/>
                  </a:lnTo>
                  <a:lnTo>
                    <a:pt x="5524" y="3839"/>
                  </a:lnTo>
                  <a:lnTo>
                    <a:pt x="5713" y="3625"/>
                  </a:lnTo>
                  <a:lnTo>
                    <a:pt x="4961" y="962"/>
                  </a:lnTo>
                  <a:lnTo>
                    <a:pt x="46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3975575" y="2229575"/>
              <a:ext cx="120525" cy="70800"/>
            </a:xfrm>
            <a:custGeom>
              <a:avLst/>
              <a:gdLst/>
              <a:ahLst/>
              <a:cxnLst/>
              <a:rect l="l" t="t" r="r" b="b"/>
              <a:pathLst>
                <a:path w="4821" h="2832" extrusionOk="0">
                  <a:moveTo>
                    <a:pt x="3379" y="1"/>
                  </a:moveTo>
                  <a:lnTo>
                    <a:pt x="3379" y="1"/>
                  </a:lnTo>
                  <a:cubicBezTo>
                    <a:pt x="2980" y="174"/>
                    <a:pt x="1929" y="619"/>
                    <a:pt x="1000" y="907"/>
                  </a:cubicBezTo>
                  <a:cubicBezTo>
                    <a:pt x="746" y="986"/>
                    <a:pt x="580" y="1128"/>
                    <a:pt x="478" y="1313"/>
                  </a:cubicBezTo>
                  <a:lnTo>
                    <a:pt x="477" y="1312"/>
                  </a:lnTo>
                  <a:cubicBezTo>
                    <a:pt x="477" y="1312"/>
                    <a:pt x="290" y="1483"/>
                    <a:pt x="0" y="1756"/>
                  </a:cubicBezTo>
                  <a:cubicBezTo>
                    <a:pt x="102" y="1837"/>
                    <a:pt x="221" y="1927"/>
                    <a:pt x="351" y="2019"/>
                  </a:cubicBezTo>
                  <a:cubicBezTo>
                    <a:pt x="473" y="2104"/>
                    <a:pt x="607" y="2191"/>
                    <a:pt x="749" y="2275"/>
                  </a:cubicBezTo>
                  <a:cubicBezTo>
                    <a:pt x="1256" y="2573"/>
                    <a:pt x="1872" y="2831"/>
                    <a:pt x="2488" y="2831"/>
                  </a:cubicBezTo>
                  <a:cubicBezTo>
                    <a:pt x="2722" y="2831"/>
                    <a:pt x="2955" y="2794"/>
                    <a:pt x="3183" y="2708"/>
                  </a:cubicBezTo>
                  <a:lnTo>
                    <a:pt x="3183" y="2707"/>
                  </a:lnTo>
                  <a:cubicBezTo>
                    <a:pt x="4820" y="2087"/>
                    <a:pt x="3406" y="43"/>
                    <a:pt x="3379" y="1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3934850" y="2366900"/>
              <a:ext cx="37775" cy="33025"/>
            </a:xfrm>
            <a:custGeom>
              <a:avLst/>
              <a:gdLst/>
              <a:ahLst/>
              <a:cxnLst/>
              <a:rect l="l" t="t" r="r" b="b"/>
              <a:pathLst>
                <a:path w="1511" h="1321" extrusionOk="0">
                  <a:moveTo>
                    <a:pt x="61" y="1"/>
                  </a:moveTo>
                  <a:cubicBezTo>
                    <a:pt x="29" y="1"/>
                    <a:pt x="1" y="40"/>
                    <a:pt x="31" y="68"/>
                  </a:cubicBezTo>
                  <a:cubicBezTo>
                    <a:pt x="495" y="482"/>
                    <a:pt x="960" y="896"/>
                    <a:pt x="1424" y="1311"/>
                  </a:cubicBezTo>
                  <a:cubicBezTo>
                    <a:pt x="1432" y="1318"/>
                    <a:pt x="1441" y="1321"/>
                    <a:pt x="1450" y="1321"/>
                  </a:cubicBezTo>
                  <a:cubicBezTo>
                    <a:pt x="1483" y="1321"/>
                    <a:pt x="1511" y="1280"/>
                    <a:pt x="1480" y="1254"/>
                  </a:cubicBezTo>
                  <a:cubicBezTo>
                    <a:pt x="1017" y="840"/>
                    <a:pt x="552" y="425"/>
                    <a:pt x="88" y="11"/>
                  </a:cubicBezTo>
                  <a:cubicBezTo>
                    <a:pt x="79" y="4"/>
                    <a:pt x="70" y="1"/>
                    <a:pt x="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4007150" y="2313625"/>
              <a:ext cx="37725" cy="45825"/>
            </a:xfrm>
            <a:custGeom>
              <a:avLst/>
              <a:gdLst/>
              <a:ahLst/>
              <a:cxnLst/>
              <a:rect l="l" t="t" r="r" b="b"/>
              <a:pathLst>
                <a:path w="1509" h="1833" extrusionOk="0">
                  <a:moveTo>
                    <a:pt x="1453" y="1"/>
                  </a:moveTo>
                  <a:cubicBezTo>
                    <a:pt x="1444" y="1"/>
                    <a:pt x="1435" y="5"/>
                    <a:pt x="1428" y="14"/>
                  </a:cubicBezTo>
                  <a:cubicBezTo>
                    <a:pt x="960" y="596"/>
                    <a:pt x="492" y="1180"/>
                    <a:pt x="25" y="1763"/>
                  </a:cubicBezTo>
                  <a:cubicBezTo>
                    <a:pt x="1" y="1792"/>
                    <a:pt x="27" y="1832"/>
                    <a:pt x="55" y="1832"/>
                  </a:cubicBezTo>
                  <a:cubicBezTo>
                    <a:pt x="64" y="1832"/>
                    <a:pt x="73" y="1828"/>
                    <a:pt x="80" y="1819"/>
                  </a:cubicBezTo>
                  <a:cubicBezTo>
                    <a:pt x="548" y="1237"/>
                    <a:pt x="1016" y="653"/>
                    <a:pt x="1484" y="70"/>
                  </a:cubicBezTo>
                  <a:cubicBezTo>
                    <a:pt x="1508" y="41"/>
                    <a:pt x="1481" y="1"/>
                    <a:pt x="1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4033550" y="2324600"/>
              <a:ext cx="9400" cy="2025"/>
            </a:xfrm>
            <a:custGeom>
              <a:avLst/>
              <a:gdLst/>
              <a:ahLst/>
              <a:cxnLst/>
              <a:rect l="l" t="t" r="r" b="b"/>
              <a:pathLst>
                <a:path w="376" h="81" extrusionOk="0">
                  <a:moveTo>
                    <a:pt x="53" y="1"/>
                  </a:moveTo>
                  <a:cubicBezTo>
                    <a:pt x="1" y="1"/>
                    <a:pt x="1" y="81"/>
                    <a:pt x="53" y="81"/>
                  </a:cubicBezTo>
                  <a:lnTo>
                    <a:pt x="325" y="81"/>
                  </a:lnTo>
                  <a:cubicBezTo>
                    <a:pt x="376" y="81"/>
                    <a:pt x="376" y="1"/>
                    <a:pt x="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988400" y="2183225"/>
              <a:ext cx="106925" cy="127075"/>
            </a:xfrm>
            <a:custGeom>
              <a:avLst/>
              <a:gdLst/>
              <a:ahLst/>
              <a:cxnLst/>
              <a:rect l="l" t="t" r="r" b="b"/>
              <a:pathLst>
                <a:path w="4277" h="5083" extrusionOk="0">
                  <a:moveTo>
                    <a:pt x="3057" y="0"/>
                  </a:moveTo>
                  <a:lnTo>
                    <a:pt x="1340" y="1320"/>
                  </a:lnTo>
                  <a:cubicBezTo>
                    <a:pt x="1226" y="1953"/>
                    <a:pt x="0" y="2811"/>
                    <a:pt x="619" y="2822"/>
                  </a:cubicBezTo>
                  <a:cubicBezTo>
                    <a:pt x="1239" y="2834"/>
                    <a:pt x="1610" y="4380"/>
                    <a:pt x="2283" y="4839"/>
                  </a:cubicBezTo>
                  <a:cubicBezTo>
                    <a:pt x="2523" y="5003"/>
                    <a:pt x="2815" y="5083"/>
                    <a:pt x="3096" y="5083"/>
                  </a:cubicBezTo>
                  <a:cubicBezTo>
                    <a:pt x="3603" y="5083"/>
                    <a:pt x="4078" y="4823"/>
                    <a:pt x="4155" y="4333"/>
                  </a:cubicBezTo>
                  <a:cubicBezTo>
                    <a:pt x="4277" y="3571"/>
                    <a:pt x="3522" y="2845"/>
                    <a:pt x="3095" y="2121"/>
                  </a:cubicBezTo>
                  <a:cubicBezTo>
                    <a:pt x="2667" y="1395"/>
                    <a:pt x="3057" y="0"/>
                    <a:pt x="3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4063800" y="2169275"/>
              <a:ext cx="2050" cy="33175"/>
            </a:xfrm>
            <a:custGeom>
              <a:avLst/>
              <a:gdLst/>
              <a:ahLst/>
              <a:cxnLst/>
              <a:rect l="l" t="t" r="r" b="b"/>
              <a:pathLst>
                <a:path w="82" h="1327" extrusionOk="0">
                  <a:moveTo>
                    <a:pt x="41" y="1"/>
                  </a:moveTo>
                  <a:cubicBezTo>
                    <a:pt x="19" y="1"/>
                    <a:pt x="0" y="18"/>
                    <a:pt x="0" y="40"/>
                  </a:cubicBezTo>
                  <a:lnTo>
                    <a:pt x="0" y="1287"/>
                  </a:lnTo>
                  <a:cubicBezTo>
                    <a:pt x="0" y="1309"/>
                    <a:pt x="19" y="1326"/>
                    <a:pt x="41" y="1326"/>
                  </a:cubicBezTo>
                  <a:cubicBezTo>
                    <a:pt x="63" y="1326"/>
                    <a:pt x="82" y="1309"/>
                    <a:pt x="82" y="1287"/>
                  </a:cubicBezTo>
                  <a:lnTo>
                    <a:pt x="82" y="40"/>
                  </a:lnTo>
                  <a:cubicBezTo>
                    <a:pt x="82" y="18"/>
                    <a:pt x="63" y="1"/>
                    <a:pt x="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4056075" y="2194050"/>
              <a:ext cx="17500" cy="23400"/>
            </a:xfrm>
            <a:custGeom>
              <a:avLst/>
              <a:gdLst/>
              <a:ahLst/>
              <a:cxnLst/>
              <a:rect l="l" t="t" r="r" b="b"/>
              <a:pathLst>
                <a:path w="700" h="936" extrusionOk="0">
                  <a:moveTo>
                    <a:pt x="350" y="1"/>
                  </a:moveTo>
                  <a:cubicBezTo>
                    <a:pt x="305" y="1"/>
                    <a:pt x="261" y="23"/>
                    <a:pt x="236" y="67"/>
                  </a:cubicBezTo>
                  <a:lnTo>
                    <a:pt x="27" y="419"/>
                  </a:lnTo>
                  <a:cubicBezTo>
                    <a:pt x="1" y="463"/>
                    <a:pt x="2" y="518"/>
                    <a:pt x="30" y="561"/>
                  </a:cubicBezTo>
                  <a:lnTo>
                    <a:pt x="238" y="875"/>
                  </a:lnTo>
                  <a:cubicBezTo>
                    <a:pt x="265" y="915"/>
                    <a:pt x="308" y="935"/>
                    <a:pt x="350" y="935"/>
                  </a:cubicBezTo>
                  <a:cubicBezTo>
                    <a:pt x="392" y="935"/>
                    <a:pt x="435" y="915"/>
                    <a:pt x="461" y="875"/>
                  </a:cubicBezTo>
                  <a:lnTo>
                    <a:pt x="670" y="561"/>
                  </a:lnTo>
                  <a:cubicBezTo>
                    <a:pt x="698" y="518"/>
                    <a:pt x="699" y="463"/>
                    <a:pt x="673" y="419"/>
                  </a:cubicBezTo>
                  <a:lnTo>
                    <a:pt x="464" y="67"/>
                  </a:lnTo>
                  <a:cubicBezTo>
                    <a:pt x="439" y="23"/>
                    <a:pt x="394" y="1"/>
                    <a:pt x="3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4310825" y="2277375"/>
              <a:ext cx="57950" cy="41775"/>
            </a:xfrm>
            <a:custGeom>
              <a:avLst/>
              <a:gdLst/>
              <a:ahLst/>
              <a:cxnLst/>
              <a:rect l="l" t="t" r="r" b="b"/>
              <a:pathLst>
                <a:path w="2318" h="1671" extrusionOk="0">
                  <a:moveTo>
                    <a:pt x="1290" y="0"/>
                  </a:moveTo>
                  <a:cubicBezTo>
                    <a:pt x="1243" y="0"/>
                    <a:pt x="1155" y="18"/>
                    <a:pt x="1189" y="160"/>
                  </a:cubicBezTo>
                  <a:cubicBezTo>
                    <a:pt x="1234" y="351"/>
                    <a:pt x="1600" y="456"/>
                    <a:pt x="1652" y="509"/>
                  </a:cubicBezTo>
                  <a:cubicBezTo>
                    <a:pt x="1703" y="564"/>
                    <a:pt x="1471" y="688"/>
                    <a:pt x="1471" y="688"/>
                  </a:cubicBezTo>
                  <a:cubicBezTo>
                    <a:pt x="1471" y="688"/>
                    <a:pt x="881" y="96"/>
                    <a:pt x="639" y="96"/>
                  </a:cubicBezTo>
                  <a:cubicBezTo>
                    <a:pt x="631" y="96"/>
                    <a:pt x="624" y="97"/>
                    <a:pt x="617" y="98"/>
                  </a:cubicBezTo>
                  <a:cubicBezTo>
                    <a:pt x="391" y="140"/>
                    <a:pt x="935" y="867"/>
                    <a:pt x="935" y="867"/>
                  </a:cubicBezTo>
                  <a:cubicBezTo>
                    <a:pt x="935" y="867"/>
                    <a:pt x="559" y="508"/>
                    <a:pt x="375" y="508"/>
                  </a:cubicBezTo>
                  <a:cubicBezTo>
                    <a:pt x="374" y="508"/>
                    <a:pt x="373" y="508"/>
                    <a:pt x="372" y="508"/>
                  </a:cubicBezTo>
                  <a:cubicBezTo>
                    <a:pt x="189" y="512"/>
                    <a:pt x="541" y="1096"/>
                    <a:pt x="541" y="1096"/>
                  </a:cubicBezTo>
                  <a:cubicBezTo>
                    <a:pt x="541" y="1096"/>
                    <a:pt x="382" y="957"/>
                    <a:pt x="246" y="957"/>
                  </a:cubicBezTo>
                  <a:cubicBezTo>
                    <a:pt x="207" y="957"/>
                    <a:pt x="169" y="969"/>
                    <a:pt x="138" y="999"/>
                  </a:cubicBezTo>
                  <a:cubicBezTo>
                    <a:pt x="1" y="1134"/>
                    <a:pt x="53" y="1274"/>
                    <a:pt x="167" y="1439"/>
                  </a:cubicBezTo>
                  <a:cubicBezTo>
                    <a:pt x="276" y="1598"/>
                    <a:pt x="461" y="1670"/>
                    <a:pt x="572" y="1670"/>
                  </a:cubicBezTo>
                  <a:cubicBezTo>
                    <a:pt x="576" y="1670"/>
                    <a:pt x="581" y="1670"/>
                    <a:pt x="585" y="1670"/>
                  </a:cubicBezTo>
                  <a:cubicBezTo>
                    <a:pt x="693" y="1664"/>
                    <a:pt x="774" y="1474"/>
                    <a:pt x="774" y="1474"/>
                  </a:cubicBezTo>
                  <a:cubicBezTo>
                    <a:pt x="774" y="1474"/>
                    <a:pt x="949" y="1523"/>
                    <a:pt x="1087" y="1523"/>
                  </a:cubicBezTo>
                  <a:cubicBezTo>
                    <a:pt x="1147" y="1523"/>
                    <a:pt x="1200" y="1514"/>
                    <a:pt x="1229" y="1487"/>
                  </a:cubicBezTo>
                  <a:cubicBezTo>
                    <a:pt x="1323" y="1400"/>
                    <a:pt x="1312" y="1276"/>
                    <a:pt x="1312" y="1276"/>
                  </a:cubicBezTo>
                  <a:lnTo>
                    <a:pt x="1312" y="1276"/>
                  </a:lnTo>
                  <a:cubicBezTo>
                    <a:pt x="1312" y="1276"/>
                    <a:pt x="1377" y="1317"/>
                    <a:pt x="1465" y="1317"/>
                  </a:cubicBezTo>
                  <a:cubicBezTo>
                    <a:pt x="1504" y="1317"/>
                    <a:pt x="1547" y="1309"/>
                    <a:pt x="1592" y="1286"/>
                  </a:cubicBezTo>
                  <a:cubicBezTo>
                    <a:pt x="1735" y="1210"/>
                    <a:pt x="1742" y="1092"/>
                    <a:pt x="1742" y="1092"/>
                  </a:cubicBezTo>
                  <a:cubicBezTo>
                    <a:pt x="1742" y="1092"/>
                    <a:pt x="2032" y="969"/>
                    <a:pt x="2174" y="873"/>
                  </a:cubicBezTo>
                  <a:cubicBezTo>
                    <a:pt x="2317" y="779"/>
                    <a:pt x="2187" y="485"/>
                    <a:pt x="2123" y="289"/>
                  </a:cubicBezTo>
                  <a:cubicBezTo>
                    <a:pt x="2061" y="92"/>
                    <a:pt x="1578" y="150"/>
                    <a:pt x="1316" y="2"/>
                  </a:cubicBezTo>
                  <a:cubicBezTo>
                    <a:pt x="1316" y="2"/>
                    <a:pt x="1305" y="0"/>
                    <a:pt x="1290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3720050" y="2661900"/>
              <a:ext cx="176700" cy="108975"/>
            </a:xfrm>
            <a:custGeom>
              <a:avLst/>
              <a:gdLst/>
              <a:ahLst/>
              <a:cxnLst/>
              <a:rect l="l" t="t" r="r" b="b"/>
              <a:pathLst>
                <a:path w="7068" h="4359" extrusionOk="0">
                  <a:moveTo>
                    <a:pt x="5586" y="0"/>
                  </a:moveTo>
                  <a:cubicBezTo>
                    <a:pt x="4387" y="780"/>
                    <a:pt x="2501" y="2098"/>
                    <a:pt x="1031" y="2098"/>
                  </a:cubicBezTo>
                  <a:cubicBezTo>
                    <a:pt x="713" y="2098"/>
                    <a:pt x="414" y="2037"/>
                    <a:pt x="146" y="1894"/>
                  </a:cubicBezTo>
                  <a:cubicBezTo>
                    <a:pt x="24" y="2239"/>
                    <a:pt x="1" y="2563"/>
                    <a:pt x="146" y="2851"/>
                  </a:cubicBezTo>
                  <a:cubicBezTo>
                    <a:pt x="146" y="2851"/>
                    <a:pt x="1822" y="4197"/>
                    <a:pt x="3808" y="4358"/>
                  </a:cubicBezTo>
                  <a:cubicBezTo>
                    <a:pt x="4832" y="4161"/>
                    <a:pt x="5988" y="3805"/>
                    <a:pt x="7068" y="3170"/>
                  </a:cubicBezTo>
                  <a:cubicBezTo>
                    <a:pt x="6829" y="2712"/>
                    <a:pt x="6598" y="2252"/>
                    <a:pt x="6387" y="1782"/>
                  </a:cubicBezTo>
                  <a:cubicBezTo>
                    <a:pt x="6161" y="1280"/>
                    <a:pt x="5954" y="768"/>
                    <a:pt x="5717" y="270"/>
                  </a:cubicBezTo>
                  <a:cubicBezTo>
                    <a:pt x="5675" y="180"/>
                    <a:pt x="5631" y="90"/>
                    <a:pt x="5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3723675" y="2714775"/>
              <a:ext cx="91600" cy="5610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2885" y="0"/>
                  </a:moveTo>
                  <a:lnTo>
                    <a:pt x="2885" y="0"/>
                  </a:lnTo>
                  <a:cubicBezTo>
                    <a:pt x="2885" y="1"/>
                    <a:pt x="1354" y="770"/>
                    <a:pt x="332" y="770"/>
                  </a:cubicBezTo>
                  <a:cubicBezTo>
                    <a:pt x="214" y="770"/>
                    <a:pt x="102" y="759"/>
                    <a:pt x="1" y="736"/>
                  </a:cubicBezTo>
                  <a:lnTo>
                    <a:pt x="1" y="736"/>
                  </a:lnTo>
                  <a:cubicBezTo>
                    <a:pt x="1" y="737"/>
                    <a:pt x="1677" y="2082"/>
                    <a:pt x="3663" y="2243"/>
                  </a:cubicBezTo>
                  <a:cubicBezTo>
                    <a:pt x="3663" y="2243"/>
                    <a:pt x="2649" y="1186"/>
                    <a:pt x="2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5072450" y="2896875"/>
              <a:ext cx="176675" cy="108925"/>
            </a:xfrm>
            <a:custGeom>
              <a:avLst/>
              <a:gdLst/>
              <a:ahLst/>
              <a:cxnLst/>
              <a:rect l="l" t="t" r="r" b="b"/>
              <a:pathLst>
                <a:path w="7067" h="4357" extrusionOk="0">
                  <a:moveTo>
                    <a:pt x="1482" y="0"/>
                  </a:moveTo>
                  <a:cubicBezTo>
                    <a:pt x="1437" y="89"/>
                    <a:pt x="1392" y="180"/>
                    <a:pt x="1350" y="270"/>
                  </a:cubicBezTo>
                  <a:cubicBezTo>
                    <a:pt x="1114" y="768"/>
                    <a:pt x="907" y="1280"/>
                    <a:pt x="681" y="1781"/>
                  </a:cubicBezTo>
                  <a:cubicBezTo>
                    <a:pt x="470" y="2250"/>
                    <a:pt x="239" y="2712"/>
                    <a:pt x="0" y="3169"/>
                  </a:cubicBezTo>
                  <a:cubicBezTo>
                    <a:pt x="1080" y="3805"/>
                    <a:pt x="2236" y="4161"/>
                    <a:pt x="3260" y="4357"/>
                  </a:cubicBezTo>
                  <a:cubicBezTo>
                    <a:pt x="5246" y="4197"/>
                    <a:pt x="6922" y="2850"/>
                    <a:pt x="6922" y="2850"/>
                  </a:cubicBezTo>
                  <a:cubicBezTo>
                    <a:pt x="7067" y="2562"/>
                    <a:pt x="7044" y="2239"/>
                    <a:pt x="6922" y="1894"/>
                  </a:cubicBezTo>
                  <a:cubicBezTo>
                    <a:pt x="6654" y="2036"/>
                    <a:pt x="6355" y="2098"/>
                    <a:pt x="6037" y="2098"/>
                  </a:cubicBezTo>
                  <a:cubicBezTo>
                    <a:pt x="4568" y="2098"/>
                    <a:pt x="2681" y="779"/>
                    <a:pt x="14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5153925" y="2949750"/>
              <a:ext cx="91600" cy="5610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779" y="1"/>
                  </a:moveTo>
                  <a:lnTo>
                    <a:pt x="779" y="1"/>
                  </a:lnTo>
                  <a:cubicBezTo>
                    <a:pt x="1013" y="1186"/>
                    <a:pt x="1" y="2242"/>
                    <a:pt x="1" y="2242"/>
                  </a:cubicBezTo>
                  <a:lnTo>
                    <a:pt x="1" y="2243"/>
                  </a:lnTo>
                  <a:cubicBezTo>
                    <a:pt x="1987" y="2082"/>
                    <a:pt x="3663" y="735"/>
                    <a:pt x="3663" y="735"/>
                  </a:cubicBezTo>
                  <a:lnTo>
                    <a:pt x="3663" y="735"/>
                  </a:lnTo>
                  <a:cubicBezTo>
                    <a:pt x="3561" y="758"/>
                    <a:pt x="3449" y="769"/>
                    <a:pt x="3330" y="769"/>
                  </a:cubicBezTo>
                  <a:cubicBezTo>
                    <a:pt x="2308" y="769"/>
                    <a:pt x="779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3816550" y="3338600"/>
              <a:ext cx="92725" cy="22500"/>
            </a:xfrm>
            <a:custGeom>
              <a:avLst/>
              <a:gdLst/>
              <a:ahLst/>
              <a:cxnLst/>
              <a:rect l="l" t="t" r="r" b="b"/>
              <a:pathLst>
                <a:path w="3709" h="900" extrusionOk="0">
                  <a:moveTo>
                    <a:pt x="0" y="1"/>
                  </a:moveTo>
                  <a:lnTo>
                    <a:pt x="0" y="899"/>
                  </a:lnTo>
                  <a:lnTo>
                    <a:pt x="3709" y="89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3748275" y="3273675"/>
              <a:ext cx="232800" cy="71475"/>
            </a:xfrm>
            <a:custGeom>
              <a:avLst/>
              <a:gdLst/>
              <a:ahLst/>
              <a:cxnLst/>
              <a:rect l="l" t="t" r="r" b="b"/>
              <a:pathLst>
                <a:path w="9312" h="2859" extrusionOk="0">
                  <a:moveTo>
                    <a:pt x="0" y="0"/>
                  </a:moveTo>
                  <a:lnTo>
                    <a:pt x="988" y="1774"/>
                  </a:lnTo>
                  <a:lnTo>
                    <a:pt x="1042" y="1869"/>
                  </a:lnTo>
                  <a:lnTo>
                    <a:pt x="1168" y="2095"/>
                  </a:lnTo>
                  <a:cubicBezTo>
                    <a:pt x="1242" y="2229"/>
                    <a:pt x="1335" y="2347"/>
                    <a:pt x="1442" y="2449"/>
                  </a:cubicBezTo>
                  <a:cubicBezTo>
                    <a:pt x="1472" y="2478"/>
                    <a:pt x="1503" y="2505"/>
                    <a:pt x="1536" y="2530"/>
                  </a:cubicBezTo>
                  <a:cubicBezTo>
                    <a:pt x="1795" y="2740"/>
                    <a:pt x="2123" y="2859"/>
                    <a:pt x="2468" y="2859"/>
                  </a:cubicBezTo>
                  <a:lnTo>
                    <a:pt x="6845" y="2859"/>
                  </a:lnTo>
                  <a:cubicBezTo>
                    <a:pt x="7131" y="2859"/>
                    <a:pt x="7406" y="2776"/>
                    <a:pt x="7639" y="2628"/>
                  </a:cubicBezTo>
                  <a:cubicBezTo>
                    <a:pt x="7676" y="2607"/>
                    <a:pt x="7710" y="2582"/>
                    <a:pt x="7745" y="2556"/>
                  </a:cubicBezTo>
                  <a:cubicBezTo>
                    <a:pt x="7906" y="2433"/>
                    <a:pt x="8042" y="2278"/>
                    <a:pt x="8144" y="2095"/>
                  </a:cubicBezTo>
                  <a:lnTo>
                    <a:pt x="8168" y="2053"/>
                  </a:lnTo>
                  <a:lnTo>
                    <a:pt x="8223" y="1955"/>
                  </a:lnTo>
                  <a:lnTo>
                    <a:pt x="9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3772975" y="3273675"/>
              <a:ext cx="15425" cy="46750"/>
            </a:xfrm>
            <a:custGeom>
              <a:avLst/>
              <a:gdLst/>
              <a:ahLst/>
              <a:cxnLst/>
              <a:rect l="l" t="t" r="r" b="b"/>
              <a:pathLst>
                <a:path w="617" h="1870" extrusionOk="0">
                  <a:moveTo>
                    <a:pt x="357" y="0"/>
                  </a:moveTo>
                  <a:cubicBezTo>
                    <a:pt x="438" y="190"/>
                    <a:pt x="490" y="395"/>
                    <a:pt x="500" y="613"/>
                  </a:cubicBezTo>
                  <a:cubicBezTo>
                    <a:pt x="521" y="1062"/>
                    <a:pt x="329" y="1506"/>
                    <a:pt x="0" y="1774"/>
                  </a:cubicBezTo>
                  <a:lnTo>
                    <a:pt x="54" y="1869"/>
                  </a:lnTo>
                  <a:cubicBezTo>
                    <a:pt x="387" y="1606"/>
                    <a:pt x="599" y="1180"/>
                    <a:pt x="610" y="735"/>
                  </a:cubicBezTo>
                  <a:cubicBezTo>
                    <a:pt x="616" y="474"/>
                    <a:pt x="565" y="228"/>
                    <a:pt x="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3798550" y="3273675"/>
              <a:ext cx="116250" cy="29825"/>
            </a:xfrm>
            <a:custGeom>
              <a:avLst/>
              <a:gdLst/>
              <a:ahLst/>
              <a:cxnLst/>
              <a:rect l="l" t="t" r="r" b="b"/>
              <a:pathLst>
                <a:path w="4650" h="1193" extrusionOk="0">
                  <a:moveTo>
                    <a:pt x="0" y="0"/>
                  </a:moveTo>
                  <a:cubicBezTo>
                    <a:pt x="193" y="421"/>
                    <a:pt x="542" y="776"/>
                    <a:pt x="968" y="974"/>
                  </a:cubicBezTo>
                  <a:cubicBezTo>
                    <a:pt x="1295" y="1126"/>
                    <a:pt x="1643" y="1193"/>
                    <a:pt x="1992" y="1193"/>
                  </a:cubicBezTo>
                  <a:cubicBezTo>
                    <a:pt x="2615" y="1193"/>
                    <a:pt x="3244" y="980"/>
                    <a:pt x="3775" y="658"/>
                  </a:cubicBezTo>
                  <a:cubicBezTo>
                    <a:pt x="4088" y="470"/>
                    <a:pt x="4377" y="244"/>
                    <a:pt x="4649" y="0"/>
                  </a:cubicBezTo>
                  <a:lnTo>
                    <a:pt x="4482" y="0"/>
                  </a:lnTo>
                  <a:cubicBezTo>
                    <a:pt x="3778" y="605"/>
                    <a:pt x="2955" y="1084"/>
                    <a:pt x="2000" y="1084"/>
                  </a:cubicBezTo>
                  <a:cubicBezTo>
                    <a:pt x="1990" y="1084"/>
                    <a:pt x="1980" y="1084"/>
                    <a:pt x="1970" y="1084"/>
                  </a:cubicBezTo>
                  <a:cubicBezTo>
                    <a:pt x="1400" y="1077"/>
                    <a:pt x="836" y="880"/>
                    <a:pt x="438" y="458"/>
                  </a:cubicBezTo>
                  <a:cubicBezTo>
                    <a:pt x="309" y="321"/>
                    <a:pt x="202" y="167"/>
                    <a:pt x="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3937400" y="3273675"/>
              <a:ext cx="16475" cy="51350"/>
            </a:xfrm>
            <a:custGeom>
              <a:avLst/>
              <a:gdLst/>
              <a:ahLst/>
              <a:cxnLst/>
              <a:rect l="l" t="t" r="r" b="b"/>
              <a:pathLst>
                <a:path w="659" h="2054" extrusionOk="0">
                  <a:moveTo>
                    <a:pt x="219" y="0"/>
                  </a:moveTo>
                  <a:cubicBezTo>
                    <a:pt x="56" y="284"/>
                    <a:pt x="0" y="613"/>
                    <a:pt x="48" y="944"/>
                  </a:cubicBezTo>
                  <a:cubicBezTo>
                    <a:pt x="112" y="1380"/>
                    <a:pt x="324" y="1742"/>
                    <a:pt x="603" y="2053"/>
                  </a:cubicBezTo>
                  <a:lnTo>
                    <a:pt x="658" y="1955"/>
                  </a:lnTo>
                  <a:cubicBezTo>
                    <a:pt x="428" y="1691"/>
                    <a:pt x="250" y="1388"/>
                    <a:pt x="174" y="1030"/>
                  </a:cubicBezTo>
                  <a:cubicBezTo>
                    <a:pt x="99" y="671"/>
                    <a:pt x="150" y="305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3784300" y="3318475"/>
              <a:ext cx="157625" cy="20925"/>
            </a:xfrm>
            <a:custGeom>
              <a:avLst/>
              <a:gdLst/>
              <a:ahLst/>
              <a:cxnLst/>
              <a:rect l="l" t="t" r="r" b="b"/>
              <a:pathLst>
                <a:path w="6305" h="837" extrusionOk="0">
                  <a:moveTo>
                    <a:pt x="2681" y="0"/>
                  </a:moveTo>
                  <a:cubicBezTo>
                    <a:pt x="2001" y="0"/>
                    <a:pt x="1323" y="105"/>
                    <a:pt x="660" y="357"/>
                  </a:cubicBezTo>
                  <a:cubicBezTo>
                    <a:pt x="447" y="438"/>
                    <a:pt x="214" y="534"/>
                    <a:pt x="1" y="657"/>
                  </a:cubicBezTo>
                  <a:cubicBezTo>
                    <a:pt x="31" y="686"/>
                    <a:pt x="62" y="713"/>
                    <a:pt x="94" y="738"/>
                  </a:cubicBezTo>
                  <a:cubicBezTo>
                    <a:pt x="118" y="725"/>
                    <a:pt x="143" y="712"/>
                    <a:pt x="167" y="699"/>
                  </a:cubicBezTo>
                  <a:cubicBezTo>
                    <a:pt x="472" y="536"/>
                    <a:pt x="796" y="410"/>
                    <a:pt x="1129" y="318"/>
                  </a:cubicBezTo>
                  <a:cubicBezTo>
                    <a:pt x="1643" y="175"/>
                    <a:pt x="2177" y="112"/>
                    <a:pt x="2709" y="112"/>
                  </a:cubicBezTo>
                  <a:cubicBezTo>
                    <a:pt x="2845" y="112"/>
                    <a:pt x="2981" y="116"/>
                    <a:pt x="3117" y="124"/>
                  </a:cubicBezTo>
                  <a:cubicBezTo>
                    <a:pt x="4177" y="183"/>
                    <a:pt x="5202" y="474"/>
                    <a:pt x="6198" y="836"/>
                  </a:cubicBezTo>
                  <a:cubicBezTo>
                    <a:pt x="6235" y="815"/>
                    <a:pt x="6269" y="790"/>
                    <a:pt x="6304" y="764"/>
                  </a:cubicBezTo>
                  <a:cubicBezTo>
                    <a:pt x="5137" y="339"/>
                    <a:pt x="3905" y="0"/>
                    <a:pt x="2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749650" y="3266475"/>
              <a:ext cx="231425" cy="14425"/>
            </a:xfrm>
            <a:custGeom>
              <a:avLst/>
              <a:gdLst/>
              <a:ahLst/>
              <a:cxnLst/>
              <a:rect l="l" t="t" r="r" b="b"/>
              <a:pathLst>
                <a:path w="9257" h="577" extrusionOk="0">
                  <a:moveTo>
                    <a:pt x="4629" y="0"/>
                  </a:moveTo>
                  <a:cubicBezTo>
                    <a:pt x="2072" y="0"/>
                    <a:pt x="1" y="129"/>
                    <a:pt x="1" y="288"/>
                  </a:cubicBezTo>
                  <a:cubicBezTo>
                    <a:pt x="1" y="448"/>
                    <a:pt x="2072" y="577"/>
                    <a:pt x="4629" y="577"/>
                  </a:cubicBezTo>
                  <a:cubicBezTo>
                    <a:pt x="7185" y="577"/>
                    <a:pt x="9256" y="448"/>
                    <a:pt x="9256" y="288"/>
                  </a:cubicBezTo>
                  <a:cubicBezTo>
                    <a:pt x="9256" y="129"/>
                    <a:pt x="7185" y="0"/>
                    <a:pt x="4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3867325" y="3030525"/>
              <a:ext cx="122550" cy="202075"/>
            </a:xfrm>
            <a:custGeom>
              <a:avLst/>
              <a:gdLst/>
              <a:ahLst/>
              <a:cxnLst/>
              <a:rect l="l" t="t" r="r" b="b"/>
              <a:pathLst>
                <a:path w="4902" h="8083" extrusionOk="0">
                  <a:moveTo>
                    <a:pt x="4826" y="0"/>
                  </a:moveTo>
                  <a:cubicBezTo>
                    <a:pt x="4826" y="0"/>
                    <a:pt x="3848" y="209"/>
                    <a:pt x="2772" y="1130"/>
                  </a:cubicBezTo>
                  <a:lnTo>
                    <a:pt x="2735" y="1917"/>
                  </a:lnTo>
                  <a:lnTo>
                    <a:pt x="2488" y="1388"/>
                  </a:lnTo>
                  <a:cubicBezTo>
                    <a:pt x="1313" y="2524"/>
                    <a:pt x="113" y="4542"/>
                    <a:pt x="0" y="8082"/>
                  </a:cubicBezTo>
                  <a:cubicBezTo>
                    <a:pt x="0" y="8082"/>
                    <a:pt x="1563" y="7572"/>
                    <a:pt x="2918" y="6124"/>
                  </a:cubicBezTo>
                  <a:lnTo>
                    <a:pt x="2918" y="6124"/>
                  </a:lnTo>
                  <a:lnTo>
                    <a:pt x="778" y="6505"/>
                  </a:lnTo>
                  <a:lnTo>
                    <a:pt x="3763" y="5027"/>
                  </a:lnTo>
                  <a:cubicBezTo>
                    <a:pt x="4146" y="4413"/>
                    <a:pt x="4467" y="3690"/>
                    <a:pt x="4664" y="2841"/>
                  </a:cubicBezTo>
                  <a:lnTo>
                    <a:pt x="4664" y="2841"/>
                  </a:lnTo>
                  <a:lnTo>
                    <a:pt x="2819" y="3170"/>
                  </a:lnTo>
                  <a:lnTo>
                    <a:pt x="2819" y="3170"/>
                  </a:lnTo>
                  <a:lnTo>
                    <a:pt x="4784" y="2196"/>
                  </a:lnTo>
                  <a:cubicBezTo>
                    <a:pt x="4879" y="1534"/>
                    <a:pt x="4901" y="804"/>
                    <a:pt x="48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3848225" y="2937300"/>
              <a:ext cx="88300" cy="145525"/>
            </a:xfrm>
            <a:custGeom>
              <a:avLst/>
              <a:gdLst/>
              <a:ahLst/>
              <a:cxnLst/>
              <a:rect l="l" t="t" r="r" b="b"/>
              <a:pathLst>
                <a:path w="3532" h="5821" extrusionOk="0">
                  <a:moveTo>
                    <a:pt x="3478" y="0"/>
                  </a:moveTo>
                  <a:lnTo>
                    <a:pt x="3478" y="0"/>
                  </a:lnTo>
                  <a:cubicBezTo>
                    <a:pt x="3478" y="0"/>
                    <a:pt x="2772" y="149"/>
                    <a:pt x="1997" y="814"/>
                  </a:cubicBezTo>
                  <a:lnTo>
                    <a:pt x="1971" y="1379"/>
                  </a:lnTo>
                  <a:lnTo>
                    <a:pt x="1793" y="1000"/>
                  </a:lnTo>
                  <a:cubicBezTo>
                    <a:pt x="947" y="1817"/>
                    <a:pt x="83" y="3271"/>
                    <a:pt x="1" y="5821"/>
                  </a:cubicBezTo>
                  <a:cubicBezTo>
                    <a:pt x="1" y="5821"/>
                    <a:pt x="1126" y="5453"/>
                    <a:pt x="2103" y="4410"/>
                  </a:cubicBezTo>
                  <a:lnTo>
                    <a:pt x="2103" y="4410"/>
                  </a:lnTo>
                  <a:lnTo>
                    <a:pt x="561" y="4685"/>
                  </a:lnTo>
                  <a:lnTo>
                    <a:pt x="2711" y="3620"/>
                  </a:lnTo>
                  <a:cubicBezTo>
                    <a:pt x="2988" y="3179"/>
                    <a:pt x="3218" y="2657"/>
                    <a:pt x="3360" y="2046"/>
                  </a:cubicBezTo>
                  <a:lnTo>
                    <a:pt x="3360" y="2046"/>
                  </a:lnTo>
                  <a:lnTo>
                    <a:pt x="2032" y="2283"/>
                  </a:lnTo>
                  <a:lnTo>
                    <a:pt x="3447" y="1582"/>
                  </a:lnTo>
                  <a:cubicBezTo>
                    <a:pt x="3515" y="1106"/>
                    <a:pt x="3531" y="578"/>
                    <a:pt x="3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3723725" y="3010050"/>
              <a:ext cx="143650" cy="208125"/>
            </a:xfrm>
            <a:custGeom>
              <a:avLst/>
              <a:gdLst/>
              <a:ahLst/>
              <a:cxnLst/>
              <a:rect l="l" t="t" r="r" b="b"/>
              <a:pathLst>
                <a:path w="5746" h="8325" extrusionOk="0">
                  <a:moveTo>
                    <a:pt x="26" y="1"/>
                  </a:moveTo>
                  <a:lnTo>
                    <a:pt x="26" y="1"/>
                  </a:lnTo>
                  <a:cubicBezTo>
                    <a:pt x="0" y="867"/>
                    <a:pt x="74" y="1648"/>
                    <a:pt x="222" y="2350"/>
                  </a:cubicBezTo>
                  <a:lnTo>
                    <a:pt x="2392" y="3257"/>
                  </a:lnTo>
                  <a:lnTo>
                    <a:pt x="394" y="3031"/>
                  </a:lnTo>
                  <a:lnTo>
                    <a:pt x="394" y="3031"/>
                  </a:lnTo>
                  <a:cubicBezTo>
                    <a:pt x="662" y="3926"/>
                    <a:pt x="1056" y="4680"/>
                    <a:pt x="1508" y="5310"/>
                  </a:cubicBezTo>
                  <a:lnTo>
                    <a:pt x="4806" y="6689"/>
                  </a:lnTo>
                  <a:lnTo>
                    <a:pt x="2488" y="6427"/>
                  </a:lnTo>
                  <a:lnTo>
                    <a:pt x="2488" y="6427"/>
                  </a:lnTo>
                  <a:cubicBezTo>
                    <a:pt x="4038" y="7886"/>
                    <a:pt x="5746" y="8325"/>
                    <a:pt x="5746" y="8325"/>
                  </a:cubicBezTo>
                  <a:cubicBezTo>
                    <a:pt x="5384" y="4541"/>
                    <a:pt x="3961" y="2462"/>
                    <a:pt x="2625" y="1326"/>
                  </a:cubicBezTo>
                  <a:lnTo>
                    <a:pt x="2396" y="1908"/>
                  </a:lnTo>
                  <a:lnTo>
                    <a:pt x="2304" y="1070"/>
                  </a:lnTo>
                  <a:cubicBezTo>
                    <a:pt x="1088" y="157"/>
                    <a:pt x="26" y="1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3827775" y="2990400"/>
              <a:ext cx="53475" cy="285400"/>
            </a:xfrm>
            <a:custGeom>
              <a:avLst/>
              <a:gdLst/>
              <a:ahLst/>
              <a:cxnLst/>
              <a:rect l="l" t="t" r="r" b="b"/>
              <a:pathLst>
                <a:path w="2139" h="11416" extrusionOk="0">
                  <a:moveTo>
                    <a:pt x="141" y="1"/>
                  </a:moveTo>
                  <a:cubicBezTo>
                    <a:pt x="129" y="1"/>
                    <a:pt x="118" y="3"/>
                    <a:pt x="106" y="6"/>
                  </a:cubicBezTo>
                  <a:cubicBezTo>
                    <a:pt x="39" y="26"/>
                    <a:pt x="0" y="96"/>
                    <a:pt x="19" y="162"/>
                  </a:cubicBezTo>
                  <a:cubicBezTo>
                    <a:pt x="41" y="238"/>
                    <a:pt x="2139" y="7630"/>
                    <a:pt x="1239" y="11259"/>
                  </a:cubicBezTo>
                  <a:cubicBezTo>
                    <a:pt x="1223" y="11327"/>
                    <a:pt x="1264" y="11395"/>
                    <a:pt x="1332" y="11413"/>
                  </a:cubicBezTo>
                  <a:cubicBezTo>
                    <a:pt x="1342" y="11414"/>
                    <a:pt x="1352" y="11415"/>
                    <a:pt x="1362" y="11415"/>
                  </a:cubicBezTo>
                  <a:cubicBezTo>
                    <a:pt x="1420" y="11415"/>
                    <a:pt x="1471" y="11378"/>
                    <a:pt x="1485" y="11320"/>
                  </a:cubicBezTo>
                  <a:cubicBezTo>
                    <a:pt x="1871" y="9765"/>
                    <a:pt x="1781" y="7403"/>
                    <a:pt x="1220" y="4297"/>
                  </a:cubicBezTo>
                  <a:cubicBezTo>
                    <a:pt x="804" y="1990"/>
                    <a:pt x="268" y="111"/>
                    <a:pt x="264" y="93"/>
                  </a:cubicBezTo>
                  <a:cubicBezTo>
                    <a:pt x="247" y="37"/>
                    <a:pt x="196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798475" y="2171375"/>
              <a:ext cx="128050" cy="125325"/>
            </a:xfrm>
            <a:custGeom>
              <a:avLst/>
              <a:gdLst/>
              <a:ahLst/>
              <a:cxnLst/>
              <a:rect l="l" t="t" r="r" b="b"/>
              <a:pathLst>
                <a:path w="5122" h="5013" extrusionOk="0">
                  <a:moveTo>
                    <a:pt x="2560" y="1494"/>
                  </a:moveTo>
                  <a:cubicBezTo>
                    <a:pt x="3137" y="1494"/>
                    <a:pt x="3606" y="1964"/>
                    <a:pt x="3606" y="2540"/>
                  </a:cubicBezTo>
                  <a:cubicBezTo>
                    <a:pt x="3606" y="3117"/>
                    <a:pt x="3137" y="3586"/>
                    <a:pt x="2560" y="3586"/>
                  </a:cubicBezTo>
                  <a:cubicBezTo>
                    <a:pt x="1984" y="3586"/>
                    <a:pt x="1513" y="3117"/>
                    <a:pt x="1513" y="2540"/>
                  </a:cubicBezTo>
                  <a:cubicBezTo>
                    <a:pt x="1513" y="1964"/>
                    <a:pt x="1984" y="1494"/>
                    <a:pt x="2560" y="1494"/>
                  </a:cubicBezTo>
                  <a:close/>
                  <a:moveTo>
                    <a:pt x="2008" y="1"/>
                  </a:moveTo>
                  <a:lnTo>
                    <a:pt x="2008" y="822"/>
                  </a:lnTo>
                  <a:cubicBezTo>
                    <a:pt x="1833" y="878"/>
                    <a:pt x="1668" y="961"/>
                    <a:pt x="1521" y="1065"/>
                  </a:cubicBezTo>
                  <a:lnTo>
                    <a:pt x="861" y="586"/>
                  </a:lnTo>
                  <a:lnTo>
                    <a:pt x="212" y="1478"/>
                  </a:lnTo>
                  <a:lnTo>
                    <a:pt x="856" y="1948"/>
                  </a:lnTo>
                  <a:cubicBezTo>
                    <a:pt x="804" y="2095"/>
                    <a:pt x="771" y="2252"/>
                    <a:pt x="759" y="2414"/>
                  </a:cubicBezTo>
                  <a:lnTo>
                    <a:pt x="0" y="2617"/>
                  </a:lnTo>
                  <a:lnTo>
                    <a:pt x="286" y="3683"/>
                  </a:lnTo>
                  <a:lnTo>
                    <a:pt x="1023" y="3486"/>
                  </a:lnTo>
                  <a:cubicBezTo>
                    <a:pt x="1113" y="3629"/>
                    <a:pt x="1220" y="3760"/>
                    <a:pt x="1345" y="3874"/>
                  </a:cubicBezTo>
                  <a:lnTo>
                    <a:pt x="1038" y="4564"/>
                  </a:lnTo>
                  <a:lnTo>
                    <a:pt x="2046" y="5013"/>
                  </a:lnTo>
                  <a:lnTo>
                    <a:pt x="2349" y="4332"/>
                  </a:lnTo>
                  <a:cubicBezTo>
                    <a:pt x="2418" y="4341"/>
                    <a:pt x="2489" y="4345"/>
                    <a:pt x="2560" y="4345"/>
                  </a:cubicBezTo>
                  <a:cubicBezTo>
                    <a:pt x="2664" y="4345"/>
                    <a:pt x="2766" y="4335"/>
                    <a:pt x="2866" y="4319"/>
                  </a:cubicBezTo>
                  <a:lnTo>
                    <a:pt x="3203" y="4983"/>
                  </a:lnTo>
                  <a:lnTo>
                    <a:pt x="4187" y="4481"/>
                  </a:lnTo>
                  <a:lnTo>
                    <a:pt x="3844" y="3808"/>
                  </a:lnTo>
                  <a:cubicBezTo>
                    <a:pt x="3961" y="3687"/>
                    <a:pt x="4062" y="3553"/>
                    <a:pt x="4144" y="3403"/>
                  </a:cubicBezTo>
                  <a:lnTo>
                    <a:pt x="4893" y="3563"/>
                  </a:lnTo>
                  <a:lnTo>
                    <a:pt x="5121" y="2484"/>
                  </a:lnTo>
                  <a:lnTo>
                    <a:pt x="4351" y="2318"/>
                  </a:lnTo>
                  <a:cubicBezTo>
                    <a:pt x="4330" y="2159"/>
                    <a:pt x="4290" y="2004"/>
                    <a:pt x="4230" y="1859"/>
                  </a:cubicBezTo>
                  <a:lnTo>
                    <a:pt x="4851" y="1358"/>
                  </a:lnTo>
                  <a:lnTo>
                    <a:pt x="4157" y="500"/>
                  </a:lnTo>
                  <a:lnTo>
                    <a:pt x="3521" y="1015"/>
                  </a:lnTo>
                  <a:cubicBezTo>
                    <a:pt x="3395" y="934"/>
                    <a:pt x="3257" y="870"/>
                    <a:pt x="3112" y="822"/>
                  </a:cubicBezTo>
                  <a:lnTo>
                    <a:pt x="31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5050775" y="2412500"/>
              <a:ext cx="128050" cy="125300"/>
            </a:xfrm>
            <a:custGeom>
              <a:avLst/>
              <a:gdLst/>
              <a:ahLst/>
              <a:cxnLst/>
              <a:rect l="l" t="t" r="r" b="b"/>
              <a:pathLst>
                <a:path w="5122" h="5012" extrusionOk="0">
                  <a:moveTo>
                    <a:pt x="2561" y="1493"/>
                  </a:moveTo>
                  <a:cubicBezTo>
                    <a:pt x="3137" y="1493"/>
                    <a:pt x="3607" y="1962"/>
                    <a:pt x="3607" y="2540"/>
                  </a:cubicBezTo>
                  <a:cubicBezTo>
                    <a:pt x="3607" y="3117"/>
                    <a:pt x="3137" y="3586"/>
                    <a:pt x="2561" y="3586"/>
                  </a:cubicBezTo>
                  <a:cubicBezTo>
                    <a:pt x="1984" y="3586"/>
                    <a:pt x="1515" y="3117"/>
                    <a:pt x="1515" y="2540"/>
                  </a:cubicBezTo>
                  <a:cubicBezTo>
                    <a:pt x="1515" y="1962"/>
                    <a:pt x="1984" y="1493"/>
                    <a:pt x="2561" y="1493"/>
                  </a:cubicBezTo>
                  <a:close/>
                  <a:moveTo>
                    <a:pt x="2009" y="1"/>
                  </a:moveTo>
                  <a:lnTo>
                    <a:pt x="2009" y="822"/>
                  </a:lnTo>
                  <a:cubicBezTo>
                    <a:pt x="1834" y="879"/>
                    <a:pt x="1670" y="961"/>
                    <a:pt x="1522" y="1066"/>
                  </a:cubicBezTo>
                  <a:lnTo>
                    <a:pt x="861" y="586"/>
                  </a:lnTo>
                  <a:lnTo>
                    <a:pt x="212" y="1478"/>
                  </a:lnTo>
                  <a:lnTo>
                    <a:pt x="857" y="1946"/>
                  </a:lnTo>
                  <a:cubicBezTo>
                    <a:pt x="805" y="2094"/>
                    <a:pt x="773" y="2251"/>
                    <a:pt x="761" y="2413"/>
                  </a:cubicBezTo>
                  <a:lnTo>
                    <a:pt x="1" y="2617"/>
                  </a:lnTo>
                  <a:lnTo>
                    <a:pt x="288" y="3683"/>
                  </a:lnTo>
                  <a:lnTo>
                    <a:pt x="1024" y="3485"/>
                  </a:lnTo>
                  <a:cubicBezTo>
                    <a:pt x="1114" y="3630"/>
                    <a:pt x="1222" y="3760"/>
                    <a:pt x="1347" y="3873"/>
                  </a:cubicBezTo>
                  <a:lnTo>
                    <a:pt x="1040" y="4563"/>
                  </a:lnTo>
                  <a:lnTo>
                    <a:pt x="2048" y="5012"/>
                  </a:lnTo>
                  <a:lnTo>
                    <a:pt x="2351" y="4332"/>
                  </a:lnTo>
                  <a:cubicBezTo>
                    <a:pt x="2420" y="4340"/>
                    <a:pt x="2490" y="4344"/>
                    <a:pt x="2561" y="4344"/>
                  </a:cubicBezTo>
                  <a:cubicBezTo>
                    <a:pt x="2665" y="4344"/>
                    <a:pt x="2766" y="4335"/>
                    <a:pt x="2866" y="4318"/>
                  </a:cubicBezTo>
                  <a:lnTo>
                    <a:pt x="3205" y="4981"/>
                  </a:lnTo>
                  <a:lnTo>
                    <a:pt x="4189" y="4480"/>
                  </a:lnTo>
                  <a:lnTo>
                    <a:pt x="3844" y="3807"/>
                  </a:lnTo>
                  <a:cubicBezTo>
                    <a:pt x="3963" y="3688"/>
                    <a:pt x="4064" y="3552"/>
                    <a:pt x="4146" y="3404"/>
                  </a:cubicBezTo>
                  <a:lnTo>
                    <a:pt x="4893" y="3562"/>
                  </a:lnTo>
                  <a:lnTo>
                    <a:pt x="5122" y="2482"/>
                  </a:lnTo>
                  <a:lnTo>
                    <a:pt x="4351" y="2319"/>
                  </a:lnTo>
                  <a:cubicBezTo>
                    <a:pt x="4331" y="2158"/>
                    <a:pt x="4290" y="2004"/>
                    <a:pt x="4233" y="1859"/>
                  </a:cubicBezTo>
                  <a:lnTo>
                    <a:pt x="4853" y="1357"/>
                  </a:lnTo>
                  <a:lnTo>
                    <a:pt x="4157" y="499"/>
                  </a:lnTo>
                  <a:lnTo>
                    <a:pt x="3523" y="1013"/>
                  </a:lnTo>
                  <a:cubicBezTo>
                    <a:pt x="3395" y="934"/>
                    <a:pt x="3258" y="869"/>
                    <a:pt x="3113" y="822"/>
                  </a:cubicBezTo>
                  <a:lnTo>
                    <a:pt x="31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367900" y="3114100"/>
              <a:ext cx="688925" cy="246625"/>
            </a:xfrm>
            <a:custGeom>
              <a:avLst/>
              <a:gdLst/>
              <a:ahLst/>
              <a:cxnLst/>
              <a:rect l="l" t="t" r="r" b="b"/>
              <a:pathLst>
                <a:path w="27557" h="9865" extrusionOk="0">
                  <a:moveTo>
                    <a:pt x="440" y="1"/>
                  </a:moveTo>
                  <a:cubicBezTo>
                    <a:pt x="198" y="1"/>
                    <a:pt x="1" y="198"/>
                    <a:pt x="1" y="440"/>
                  </a:cubicBezTo>
                  <a:lnTo>
                    <a:pt x="1" y="9426"/>
                  </a:lnTo>
                  <a:cubicBezTo>
                    <a:pt x="1" y="9668"/>
                    <a:pt x="198" y="9865"/>
                    <a:pt x="440" y="9865"/>
                  </a:cubicBezTo>
                  <a:lnTo>
                    <a:pt x="27556" y="9865"/>
                  </a:lnTo>
                  <a:lnTo>
                    <a:pt x="275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460225" y="3114100"/>
              <a:ext cx="688950" cy="246625"/>
            </a:xfrm>
            <a:custGeom>
              <a:avLst/>
              <a:gdLst/>
              <a:ahLst/>
              <a:cxnLst/>
              <a:rect l="l" t="t" r="r" b="b"/>
              <a:pathLst>
                <a:path w="27558" h="9865" extrusionOk="0">
                  <a:moveTo>
                    <a:pt x="441" y="1"/>
                  </a:moveTo>
                  <a:cubicBezTo>
                    <a:pt x="198" y="1"/>
                    <a:pt x="1" y="198"/>
                    <a:pt x="1" y="440"/>
                  </a:cubicBezTo>
                  <a:lnTo>
                    <a:pt x="1" y="9426"/>
                  </a:lnTo>
                  <a:cubicBezTo>
                    <a:pt x="1" y="9668"/>
                    <a:pt x="199" y="9865"/>
                    <a:pt x="441" y="9865"/>
                  </a:cubicBezTo>
                  <a:lnTo>
                    <a:pt x="27558" y="9865"/>
                  </a:lnTo>
                  <a:lnTo>
                    <a:pt x="27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4609150" y="3112300"/>
              <a:ext cx="317150" cy="3600"/>
            </a:xfrm>
            <a:custGeom>
              <a:avLst/>
              <a:gdLst/>
              <a:ahLst/>
              <a:cxnLst/>
              <a:rect l="l" t="t" r="r" b="b"/>
              <a:pathLst>
                <a:path w="12686" h="144" extrusionOk="0">
                  <a:moveTo>
                    <a:pt x="72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2"/>
                    <a:pt x="33" y="144"/>
                    <a:pt x="72" y="144"/>
                  </a:cubicBezTo>
                  <a:lnTo>
                    <a:pt x="12613" y="144"/>
                  </a:lnTo>
                  <a:cubicBezTo>
                    <a:pt x="12653" y="144"/>
                    <a:pt x="12685" y="112"/>
                    <a:pt x="12685" y="73"/>
                  </a:cubicBezTo>
                  <a:cubicBezTo>
                    <a:pt x="12685" y="32"/>
                    <a:pt x="12653" y="0"/>
                    <a:pt x="12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4521475" y="3152675"/>
              <a:ext cx="627700" cy="167100"/>
            </a:xfrm>
            <a:custGeom>
              <a:avLst/>
              <a:gdLst/>
              <a:ahLst/>
              <a:cxnLst/>
              <a:rect l="l" t="t" r="r" b="b"/>
              <a:pathLst>
                <a:path w="25108" h="6684" extrusionOk="0">
                  <a:moveTo>
                    <a:pt x="3154" y="0"/>
                  </a:moveTo>
                  <a:cubicBezTo>
                    <a:pt x="1413" y="0"/>
                    <a:pt x="0" y="1413"/>
                    <a:pt x="0" y="3154"/>
                  </a:cubicBezTo>
                  <a:lnTo>
                    <a:pt x="0" y="3528"/>
                  </a:lnTo>
                  <a:cubicBezTo>
                    <a:pt x="0" y="5271"/>
                    <a:pt x="1413" y="6683"/>
                    <a:pt x="3154" y="6683"/>
                  </a:cubicBezTo>
                  <a:lnTo>
                    <a:pt x="25108" y="6683"/>
                  </a:lnTo>
                  <a:lnTo>
                    <a:pt x="251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4582200" y="3177675"/>
              <a:ext cx="566175" cy="3600"/>
            </a:xfrm>
            <a:custGeom>
              <a:avLst/>
              <a:gdLst/>
              <a:ahLst/>
              <a:cxnLst/>
              <a:rect l="l" t="t" r="r" b="b"/>
              <a:pathLst>
                <a:path w="22647" h="144" extrusionOk="0">
                  <a:moveTo>
                    <a:pt x="72" y="0"/>
                  </a:moveTo>
                  <a:cubicBezTo>
                    <a:pt x="33" y="0"/>
                    <a:pt x="1" y="32"/>
                    <a:pt x="1" y="71"/>
                  </a:cubicBezTo>
                  <a:cubicBezTo>
                    <a:pt x="1" y="112"/>
                    <a:pt x="33" y="143"/>
                    <a:pt x="72" y="143"/>
                  </a:cubicBezTo>
                  <a:lnTo>
                    <a:pt x="22574" y="143"/>
                  </a:lnTo>
                  <a:cubicBezTo>
                    <a:pt x="22615" y="143"/>
                    <a:pt x="22647" y="112"/>
                    <a:pt x="22647" y="71"/>
                  </a:cubicBezTo>
                  <a:cubicBezTo>
                    <a:pt x="22647" y="32"/>
                    <a:pt x="22615" y="0"/>
                    <a:pt x="22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4582200" y="3215475"/>
              <a:ext cx="566175" cy="3650"/>
            </a:xfrm>
            <a:custGeom>
              <a:avLst/>
              <a:gdLst/>
              <a:ahLst/>
              <a:cxnLst/>
              <a:rect l="l" t="t" r="r" b="b"/>
              <a:pathLst>
                <a:path w="22647" h="146" extrusionOk="0">
                  <a:moveTo>
                    <a:pt x="72" y="0"/>
                  </a:moveTo>
                  <a:cubicBezTo>
                    <a:pt x="33" y="0"/>
                    <a:pt x="1" y="34"/>
                    <a:pt x="1" y="73"/>
                  </a:cubicBezTo>
                  <a:cubicBezTo>
                    <a:pt x="1" y="112"/>
                    <a:pt x="33" y="145"/>
                    <a:pt x="72" y="145"/>
                  </a:cubicBezTo>
                  <a:lnTo>
                    <a:pt x="22574" y="145"/>
                  </a:lnTo>
                  <a:cubicBezTo>
                    <a:pt x="22615" y="145"/>
                    <a:pt x="22647" y="112"/>
                    <a:pt x="22647" y="73"/>
                  </a:cubicBezTo>
                  <a:cubicBezTo>
                    <a:pt x="22647" y="34"/>
                    <a:pt x="22615" y="0"/>
                    <a:pt x="22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4582200" y="3253325"/>
              <a:ext cx="566175" cy="3600"/>
            </a:xfrm>
            <a:custGeom>
              <a:avLst/>
              <a:gdLst/>
              <a:ahLst/>
              <a:cxnLst/>
              <a:rect l="l" t="t" r="r" b="b"/>
              <a:pathLst>
                <a:path w="22647" h="144" extrusionOk="0">
                  <a:moveTo>
                    <a:pt x="72" y="0"/>
                  </a:moveTo>
                  <a:cubicBezTo>
                    <a:pt x="33" y="0"/>
                    <a:pt x="1" y="32"/>
                    <a:pt x="1" y="71"/>
                  </a:cubicBezTo>
                  <a:cubicBezTo>
                    <a:pt x="1" y="112"/>
                    <a:pt x="33" y="144"/>
                    <a:pt x="72" y="144"/>
                  </a:cubicBezTo>
                  <a:lnTo>
                    <a:pt x="22574" y="144"/>
                  </a:lnTo>
                  <a:cubicBezTo>
                    <a:pt x="22615" y="144"/>
                    <a:pt x="22647" y="112"/>
                    <a:pt x="22647" y="71"/>
                  </a:cubicBezTo>
                  <a:cubicBezTo>
                    <a:pt x="22647" y="32"/>
                    <a:pt x="22615" y="0"/>
                    <a:pt x="22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4582200" y="3291125"/>
              <a:ext cx="566175" cy="3650"/>
            </a:xfrm>
            <a:custGeom>
              <a:avLst/>
              <a:gdLst/>
              <a:ahLst/>
              <a:cxnLst/>
              <a:rect l="l" t="t" r="r" b="b"/>
              <a:pathLst>
                <a:path w="22647" h="146" extrusionOk="0">
                  <a:moveTo>
                    <a:pt x="72" y="1"/>
                  </a:moveTo>
                  <a:cubicBezTo>
                    <a:pt x="33" y="1"/>
                    <a:pt x="1" y="34"/>
                    <a:pt x="1" y="73"/>
                  </a:cubicBezTo>
                  <a:cubicBezTo>
                    <a:pt x="1" y="112"/>
                    <a:pt x="33" y="146"/>
                    <a:pt x="72" y="146"/>
                  </a:cubicBezTo>
                  <a:lnTo>
                    <a:pt x="22574" y="146"/>
                  </a:lnTo>
                  <a:cubicBezTo>
                    <a:pt x="22615" y="146"/>
                    <a:pt x="22647" y="112"/>
                    <a:pt x="22647" y="73"/>
                  </a:cubicBezTo>
                  <a:cubicBezTo>
                    <a:pt x="22647" y="34"/>
                    <a:pt x="22615" y="1"/>
                    <a:pt x="22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4992725" y="3177150"/>
              <a:ext cx="102850" cy="108100"/>
            </a:xfrm>
            <a:custGeom>
              <a:avLst/>
              <a:gdLst/>
              <a:ahLst/>
              <a:cxnLst/>
              <a:rect l="l" t="t" r="r" b="b"/>
              <a:pathLst>
                <a:path w="4114" h="4324" extrusionOk="0">
                  <a:moveTo>
                    <a:pt x="1" y="1"/>
                  </a:moveTo>
                  <a:lnTo>
                    <a:pt x="1" y="4324"/>
                  </a:lnTo>
                  <a:lnTo>
                    <a:pt x="2056" y="3376"/>
                  </a:lnTo>
                  <a:lnTo>
                    <a:pt x="4113" y="4324"/>
                  </a:lnTo>
                  <a:lnTo>
                    <a:pt x="41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4196150" y="2062350"/>
              <a:ext cx="53125" cy="50900"/>
            </a:xfrm>
            <a:custGeom>
              <a:avLst/>
              <a:gdLst/>
              <a:ahLst/>
              <a:cxnLst/>
              <a:rect l="l" t="t" r="r" b="b"/>
              <a:pathLst>
                <a:path w="2125" h="2036" extrusionOk="0">
                  <a:moveTo>
                    <a:pt x="1063" y="206"/>
                  </a:moveTo>
                  <a:cubicBezTo>
                    <a:pt x="1091" y="206"/>
                    <a:pt x="1118" y="207"/>
                    <a:pt x="1146" y="210"/>
                  </a:cubicBezTo>
                  <a:cubicBezTo>
                    <a:pt x="1525" y="247"/>
                    <a:pt x="1832" y="554"/>
                    <a:pt x="1872" y="934"/>
                  </a:cubicBezTo>
                  <a:cubicBezTo>
                    <a:pt x="1920" y="1420"/>
                    <a:pt x="1537" y="1830"/>
                    <a:pt x="1062" y="1830"/>
                  </a:cubicBezTo>
                  <a:cubicBezTo>
                    <a:pt x="1034" y="1830"/>
                    <a:pt x="1007" y="1829"/>
                    <a:pt x="979" y="1826"/>
                  </a:cubicBezTo>
                  <a:cubicBezTo>
                    <a:pt x="600" y="1789"/>
                    <a:pt x="293" y="1482"/>
                    <a:pt x="255" y="1101"/>
                  </a:cubicBezTo>
                  <a:cubicBezTo>
                    <a:pt x="206" y="615"/>
                    <a:pt x="588" y="206"/>
                    <a:pt x="1063" y="206"/>
                  </a:cubicBezTo>
                  <a:close/>
                  <a:moveTo>
                    <a:pt x="1061" y="1"/>
                  </a:moveTo>
                  <a:cubicBezTo>
                    <a:pt x="1034" y="1"/>
                    <a:pt x="1007" y="2"/>
                    <a:pt x="979" y="4"/>
                  </a:cubicBezTo>
                  <a:cubicBezTo>
                    <a:pt x="487" y="43"/>
                    <a:pt x="88" y="441"/>
                    <a:pt x="49" y="935"/>
                  </a:cubicBezTo>
                  <a:cubicBezTo>
                    <a:pt x="1" y="1534"/>
                    <a:pt x="475" y="2035"/>
                    <a:pt x="1064" y="2035"/>
                  </a:cubicBezTo>
                  <a:cubicBezTo>
                    <a:pt x="1091" y="2035"/>
                    <a:pt x="1118" y="2034"/>
                    <a:pt x="1146" y="2032"/>
                  </a:cubicBezTo>
                  <a:cubicBezTo>
                    <a:pt x="1638" y="1993"/>
                    <a:pt x="2037" y="1593"/>
                    <a:pt x="2077" y="1101"/>
                  </a:cubicBezTo>
                  <a:cubicBezTo>
                    <a:pt x="2124" y="502"/>
                    <a:pt x="1651" y="1"/>
                    <a:pt x="10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5115600" y="2721500"/>
              <a:ext cx="53125" cy="50900"/>
            </a:xfrm>
            <a:custGeom>
              <a:avLst/>
              <a:gdLst/>
              <a:ahLst/>
              <a:cxnLst/>
              <a:rect l="l" t="t" r="r" b="b"/>
              <a:pathLst>
                <a:path w="2125" h="2036" extrusionOk="0">
                  <a:moveTo>
                    <a:pt x="1061" y="205"/>
                  </a:moveTo>
                  <a:cubicBezTo>
                    <a:pt x="1089" y="205"/>
                    <a:pt x="1117" y="207"/>
                    <a:pt x="1146" y="210"/>
                  </a:cubicBezTo>
                  <a:cubicBezTo>
                    <a:pt x="1525" y="247"/>
                    <a:pt x="1832" y="554"/>
                    <a:pt x="1871" y="934"/>
                  </a:cubicBezTo>
                  <a:cubicBezTo>
                    <a:pt x="1919" y="1419"/>
                    <a:pt x="1537" y="1830"/>
                    <a:pt x="1061" y="1830"/>
                  </a:cubicBezTo>
                  <a:cubicBezTo>
                    <a:pt x="1034" y="1830"/>
                    <a:pt x="1007" y="1829"/>
                    <a:pt x="979" y="1826"/>
                  </a:cubicBezTo>
                  <a:cubicBezTo>
                    <a:pt x="599" y="1787"/>
                    <a:pt x="292" y="1480"/>
                    <a:pt x="255" y="1100"/>
                  </a:cubicBezTo>
                  <a:cubicBezTo>
                    <a:pt x="205" y="616"/>
                    <a:pt x="587" y="205"/>
                    <a:pt x="1061" y="205"/>
                  </a:cubicBezTo>
                  <a:close/>
                  <a:moveTo>
                    <a:pt x="1063" y="0"/>
                  </a:moveTo>
                  <a:cubicBezTo>
                    <a:pt x="1035" y="0"/>
                    <a:pt x="1007" y="2"/>
                    <a:pt x="979" y="4"/>
                  </a:cubicBezTo>
                  <a:cubicBezTo>
                    <a:pt x="486" y="43"/>
                    <a:pt x="88" y="441"/>
                    <a:pt x="49" y="934"/>
                  </a:cubicBezTo>
                  <a:cubicBezTo>
                    <a:pt x="0" y="1532"/>
                    <a:pt x="475" y="2035"/>
                    <a:pt x="1064" y="2035"/>
                  </a:cubicBezTo>
                  <a:cubicBezTo>
                    <a:pt x="1091" y="2035"/>
                    <a:pt x="1118" y="2034"/>
                    <a:pt x="1146" y="2032"/>
                  </a:cubicBezTo>
                  <a:cubicBezTo>
                    <a:pt x="1638" y="1993"/>
                    <a:pt x="2036" y="1593"/>
                    <a:pt x="2077" y="1100"/>
                  </a:cubicBezTo>
                  <a:cubicBezTo>
                    <a:pt x="2124" y="503"/>
                    <a:pt x="1652" y="0"/>
                    <a:pt x="1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4238-5240-4212-6A4F-38953294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485" y="1672424"/>
            <a:ext cx="1370179" cy="710700"/>
          </a:xfrm>
        </p:spPr>
        <p:txBody>
          <a:bodyPr/>
          <a:lstStyle/>
          <a:p>
            <a:r>
              <a:rPr lang="en-US" dirty="0"/>
              <a:t>Code</a:t>
            </a: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58177-F19D-A333-5C06-60C72752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386" y="330071"/>
            <a:ext cx="8405228" cy="4985343"/>
          </a:xfrm>
        </p:spPr>
        <p:txBody>
          <a:bodyPr/>
          <a:lstStyle/>
          <a:p>
            <a:pPr marL="146050" indent="0">
              <a:buNone/>
            </a:pPr>
            <a:r>
              <a:rPr lang="en-GB" sz="1000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// Initialize </a:t>
            </a:r>
            <a:r>
              <a:rPr lang="en-GB" sz="1000" b="0" dirty="0" err="1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Espalexa</a:t>
            </a:r>
            <a:endParaRPr lang="en-GB" sz="1000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espalexa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addDevice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"Bedroom Light"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setBedroomLight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espalexa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addDevice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"Bathroom Light"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setBathroomLight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espalexa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addDevice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"Kitchen Light"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setKitchenLight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espalexa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begin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loop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if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SerialBT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available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int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x =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SerialBT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read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if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(x == '0')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bedroomLightBulb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LOW);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}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else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if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(x == '1')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bedroomLightBulb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HIGH);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} 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else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if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(x == '2')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bathroomLightBulb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LOW);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} 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else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if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(x == '3')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bathroomLightBulb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HIGH);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}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else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if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(x == '4')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kitchenLightBulb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LOW);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}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else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if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(x == '5')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kitchenLightBulb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HIGH);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}</a:t>
            </a: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}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espalexa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loop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73984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B061-A846-E10A-961A-C12C918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stages</a:t>
            </a: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33546-470E-44DC-2270-A50EFE0D6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104" y="1272300"/>
            <a:ext cx="4384774" cy="3362700"/>
          </a:xfrm>
        </p:spPr>
        <p:txBody>
          <a:bodyPr/>
          <a:lstStyle/>
          <a:p>
            <a:pPr marL="146050" indent="0">
              <a:buNone/>
            </a:pPr>
            <a:r>
              <a:rPr lang="en-US" b="1" i="1" dirty="0"/>
              <a:t>III – Cosmetic stage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In the third stage, the technical project is finished, and we just had to work on making it aesthetically pleasing.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We wrapped all the contents in a box in order to protect the cables and the circuit components from damage or tearing.</a:t>
            </a:r>
          </a:p>
        </p:txBody>
      </p:sp>
      <p:pic>
        <p:nvPicPr>
          <p:cNvPr id="6" name="Picture 5" descr="A box with light bulbs on it&#10;&#10;Description automatically generated">
            <a:extLst>
              <a:ext uri="{FF2B5EF4-FFF2-40B4-BE49-F238E27FC236}">
                <a16:creationId xmlns:a16="http://schemas.microsoft.com/office/drawing/2014/main" id="{E5ACD74A-1959-6B30-9E7C-214E22754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422" y="731763"/>
            <a:ext cx="2641387" cy="36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56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6579-4F58-08A0-758E-40D05B81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39" y="200463"/>
            <a:ext cx="7713900" cy="710700"/>
          </a:xfrm>
        </p:spPr>
        <p:txBody>
          <a:bodyPr/>
          <a:lstStyle/>
          <a:p>
            <a:r>
              <a:rPr lang="en-US" dirty="0"/>
              <a:t>FINISHED PRODUCT </a:t>
            </a:r>
            <a:endParaRPr lang="ro-RO" dirty="0"/>
          </a:p>
        </p:txBody>
      </p:sp>
      <p:pic>
        <p:nvPicPr>
          <p:cNvPr id="5" name="Picture 4" descr="A group of light bulbs on a cardboard box&#10;&#10;Description automatically generated">
            <a:extLst>
              <a:ext uri="{FF2B5EF4-FFF2-40B4-BE49-F238E27FC236}">
                <a16:creationId xmlns:a16="http://schemas.microsoft.com/office/drawing/2014/main" id="{7283F654-AC47-AA78-DB69-4251D3A82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4" b="8903"/>
          <a:stretch/>
        </p:blipFill>
        <p:spPr>
          <a:xfrm>
            <a:off x="350293" y="868881"/>
            <a:ext cx="4221707" cy="2449549"/>
          </a:xfrm>
          <a:prstGeom prst="rect">
            <a:avLst/>
          </a:prstGeom>
        </p:spPr>
      </p:pic>
      <p:pic>
        <p:nvPicPr>
          <p:cNvPr id="7" name="Picture 6" descr="A box with lights on it next to a round ball&#10;&#10;Description automatically generated">
            <a:extLst>
              <a:ext uri="{FF2B5EF4-FFF2-40B4-BE49-F238E27FC236}">
                <a16:creationId xmlns:a16="http://schemas.microsoft.com/office/drawing/2014/main" id="{F8176E75-B22D-5863-5885-85A3B0E67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8" t="9836" b="12125"/>
          <a:stretch/>
        </p:blipFill>
        <p:spPr>
          <a:xfrm>
            <a:off x="4597885" y="2215376"/>
            <a:ext cx="4195822" cy="25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461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6579-4F58-08A0-758E-40D05B81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80" y="200464"/>
            <a:ext cx="7713900" cy="710700"/>
          </a:xfrm>
        </p:spPr>
        <p:txBody>
          <a:bodyPr/>
          <a:lstStyle/>
          <a:p>
            <a:r>
              <a:rPr lang="en-US" dirty="0"/>
              <a:t>DEMO</a:t>
            </a:r>
            <a:endParaRPr lang="ro-RO" dirty="0"/>
          </a:p>
        </p:txBody>
      </p:sp>
      <p:pic>
        <p:nvPicPr>
          <p:cNvPr id="4" name="WhatsApp Video 2024-05-19 at 15.19.11_80006869">
            <a:hlinkClick r:id="" action="ppaction://media"/>
            <a:extLst>
              <a:ext uri="{FF2B5EF4-FFF2-40B4-BE49-F238E27FC236}">
                <a16:creationId xmlns:a16="http://schemas.microsoft.com/office/drawing/2014/main" id="{5821AA77-8DC0-45F2-5414-C5D0328031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4920" y="743453"/>
            <a:ext cx="7122324" cy="40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7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7"/>
          <p:cNvSpPr txBox="1">
            <a:spLocks noGrp="1"/>
          </p:cNvSpPr>
          <p:nvPr>
            <p:ph type="ctrTitle"/>
          </p:nvPr>
        </p:nvSpPr>
        <p:spPr>
          <a:xfrm>
            <a:off x="2104773" y="1531525"/>
            <a:ext cx="4563656" cy="1529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210" name="Google Shape;1210;p37"/>
          <p:cNvSpPr txBox="1"/>
          <p:nvPr/>
        </p:nvSpPr>
        <p:spPr>
          <a:xfrm>
            <a:off x="2533200" y="4027350"/>
            <a:ext cx="40776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1" name="Google Shape;1211;p37"/>
          <p:cNvSpPr/>
          <p:nvPr/>
        </p:nvSpPr>
        <p:spPr>
          <a:xfrm rot="10800000" flipH="1">
            <a:off x="7498425" y="41240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37"/>
          <p:cNvSpPr/>
          <p:nvPr/>
        </p:nvSpPr>
        <p:spPr>
          <a:xfrm flipH="1">
            <a:off x="356250" y="338989"/>
            <a:ext cx="1289335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37"/>
          <p:cNvSpPr/>
          <p:nvPr/>
        </p:nvSpPr>
        <p:spPr>
          <a:xfrm>
            <a:off x="1164944" y="7308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7"/>
          <p:cNvSpPr/>
          <p:nvPr/>
        </p:nvSpPr>
        <p:spPr>
          <a:xfrm>
            <a:off x="8015327" y="4045079"/>
            <a:ext cx="255530" cy="250132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5" name="Google Shape;1215;p37"/>
          <p:cNvGrpSpPr/>
          <p:nvPr/>
        </p:nvGrpSpPr>
        <p:grpSpPr>
          <a:xfrm>
            <a:off x="1524101" y="2703022"/>
            <a:ext cx="502499" cy="309947"/>
            <a:chOff x="14030713" y="3443022"/>
            <a:chExt cx="502499" cy="309947"/>
          </a:xfrm>
        </p:grpSpPr>
        <p:sp>
          <p:nvSpPr>
            <p:cNvPr id="1216" name="Google Shape;1216;p37"/>
            <p:cNvSpPr/>
            <p:nvPr/>
          </p:nvSpPr>
          <p:spPr>
            <a:xfrm>
              <a:off x="14030713" y="3443022"/>
              <a:ext cx="502499" cy="309804"/>
            </a:xfrm>
            <a:custGeom>
              <a:avLst/>
              <a:gdLst/>
              <a:ahLst/>
              <a:cxnLst/>
              <a:rect l="l" t="t" r="r" b="b"/>
              <a:pathLst>
                <a:path w="7067" h="4357" extrusionOk="0">
                  <a:moveTo>
                    <a:pt x="1482" y="0"/>
                  </a:moveTo>
                  <a:cubicBezTo>
                    <a:pt x="1437" y="89"/>
                    <a:pt x="1392" y="180"/>
                    <a:pt x="1350" y="270"/>
                  </a:cubicBezTo>
                  <a:cubicBezTo>
                    <a:pt x="1114" y="768"/>
                    <a:pt x="907" y="1280"/>
                    <a:pt x="681" y="1781"/>
                  </a:cubicBezTo>
                  <a:cubicBezTo>
                    <a:pt x="470" y="2250"/>
                    <a:pt x="239" y="2712"/>
                    <a:pt x="0" y="3169"/>
                  </a:cubicBezTo>
                  <a:cubicBezTo>
                    <a:pt x="1080" y="3805"/>
                    <a:pt x="2236" y="4161"/>
                    <a:pt x="3260" y="4357"/>
                  </a:cubicBezTo>
                  <a:cubicBezTo>
                    <a:pt x="5246" y="4197"/>
                    <a:pt x="6922" y="2850"/>
                    <a:pt x="6922" y="2850"/>
                  </a:cubicBezTo>
                  <a:cubicBezTo>
                    <a:pt x="7067" y="2562"/>
                    <a:pt x="7044" y="2239"/>
                    <a:pt x="6922" y="1894"/>
                  </a:cubicBezTo>
                  <a:cubicBezTo>
                    <a:pt x="6654" y="2036"/>
                    <a:pt x="6355" y="2098"/>
                    <a:pt x="6037" y="2098"/>
                  </a:cubicBezTo>
                  <a:cubicBezTo>
                    <a:pt x="4568" y="2098"/>
                    <a:pt x="2681" y="779"/>
                    <a:pt x="1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14262444" y="3593409"/>
              <a:ext cx="260529" cy="15956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779" y="1"/>
                  </a:moveTo>
                  <a:lnTo>
                    <a:pt x="779" y="1"/>
                  </a:lnTo>
                  <a:cubicBezTo>
                    <a:pt x="1013" y="1186"/>
                    <a:pt x="1" y="2242"/>
                    <a:pt x="1" y="2242"/>
                  </a:cubicBezTo>
                  <a:lnTo>
                    <a:pt x="1" y="2243"/>
                  </a:lnTo>
                  <a:cubicBezTo>
                    <a:pt x="1987" y="2082"/>
                    <a:pt x="3663" y="735"/>
                    <a:pt x="3663" y="735"/>
                  </a:cubicBezTo>
                  <a:lnTo>
                    <a:pt x="3663" y="735"/>
                  </a:lnTo>
                  <a:cubicBezTo>
                    <a:pt x="3561" y="758"/>
                    <a:pt x="3449" y="769"/>
                    <a:pt x="3330" y="769"/>
                  </a:cubicBezTo>
                  <a:cubicBezTo>
                    <a:pt x="2308" y="769"/>
                    <a:pt x="779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7"/>
          <p:cNvGrpSpPr/>
          <p:nvPr/>
        </p:nvGrpSpPr>
        <p:grpSpPr>
          <a:xfrm>
            <a:off x="7214319" y="1354429"/>
            <a:ext cx="405580" cy="250130"/>
            <a:chOff x="3720050" y="2661900"/>
            <a:chExt cx="176700" cy="108975"/>
          </a:xfrm>
        </p:grpSpPr>
        <p:sp>
          <p:nvSpPr>
            <p:cNvPr id="1219" name="Google Shape;1219;p37"/>
            <p:cNvSpPr/>
            <p:nvPr/>
          </p:nvSpPr>
          <p:spPr>
            <a:xfrm>
              <a:off x="3720050" y="2661900"/>
              <a:ext cx="176700" cy="108975"/>
            </a:xfrm>
            <a:custGeom>
              <a:avLst/>
              <a:gdLst/>
              <a:ahLst/>
              <a:cxnLst/>
              <a:rect l="l" t="t" r="r" b="b"/>
              <a:pathLst>
                <a:path w="7068" h="4359" extrusionOk="0">
                  <a:moveTo>
                    <a:pt x="5586" y="0"/>
                  </a:moveTo>
                  <a:cubicBezTo>
                    <a:pt x="4387" y="780"/>
                    <a:pt x="2501" y="2098"/>
                    <a:pt x="1031" y="2098"/>
                  </a:cubicBezTo>
                  <a:cubicBezTo>
                    <a:pt x="713" y="2098"/>
                    <a:pt x="414" y="2037"/>
                    <a:pt x="146" y="1894"/>
                  </a:cubicBezTo>
                  <a:cubicBezTo>
                    <a:pt x="24" y="2239"/>
                    <a:pt x="1" y="2563"/>
                    <a:pt x="146" y="2851"/>
                  </a:cubicBezTo>
                  <a:cubicBezTo>
                    <a:pt x="146" y="2851"/>
                    <a:pt x="1822" y="4197"/>
                    <a:pt x="3808" y="4358"/>
                  </a:cubicBezTo>
                  <a:cubicBezTo>
                    <a:pt x="4832" y="4161"/>
                    <a:pt x="5988" y="3805"/>
                    <a:pt x="7068" y="3170"/>
                  </a:cubicBezTo>
                  <a:cubicBezTo>
                    <a:pt x="6829" y="2712"/>
                    <a:pt x="6598" y="2252"/>
                    <a:pt x="6387" y="1782"/>
                  </a:cubicBezTo>
                  <a:cubicBezTo>
                    <a:pt x="6161" y="1280"/>
                    <a:pt x="5954" y="768"/>
                    <a:pt x="5717" y="270"/>
                  </a:cubicBezTo>
                  <a:cubicBezTo>
                    <a:pt x="5675" y="180"/>
                    <a:pt x="5631" y="90"/>
                    <a:pt x="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3723675" y="2714775"/>
              <a:ext cx="91600" cy="5610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2885" y="0"/>
                  </a:moveTo>
                  <a:lnTo>
                    <a:pt x="2885" y="0"/>
                  </a:lnTo>
                  <a:cubicBezTo>
                    <a:pt x="2885" y="1"/>
                    <a:pt x="1354" y="770"/>
                    <a:pt x="332" y="770"/>
                  </a:cubicBezTo>
                  <a:cubicBezTo>
                    <a:pt x="214" y="770"/>
                    <a:pt x="102" y="759"/>
                    <a:pt x="1" y="736"/>
                  </a:cubicBezTo>
                  <a:lnTo>
                    <a:pt x="1" y="736"/>
                  </a:lnTo>
                  <a:cubicBezTo>
                    <a:pt x="1" y="737"/>
                    <a:pt x="1677" y="2082"/>
                    <a:pt x="3663" y="2243"/>
                  </a:cubicBezTo>
                  <a:cubicBezTo>
                    <a:pt x="3663" y="2243"/>
                    <a:pt x="2649" y="1186"/>
                    <a:pt x="2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026" y="3012826"/>
            <a:ext cx="3966774" cy="1685306"/>
          </a:xfrm>
          <a:prstGeom prst="rect">
            <a:avLst/>
          </a:prstGeom>
        </p:spPr>
      </p:pic>
      <p:sp>
        <p:nvSpPr>
          <p:cNvPr id="2" name="Google Shape;674;p30">
            <a:extLst>
              <a:ext uri="{FF2B5EF4-FFF2-40B4-BE49-F238E27FC236}">
                <a16:creationId xmlns:a16="http://schemas.microsoft.com/office/drawing/2014/main" id="{45DB8411-2CA2-D160-D9BF-AB057BD3425A}"/>
              </a:ext>
            </a:extLst>
          </p:cNvPr>
          <p:cNvSpPr txBox="1">
            <a:spLocks/>
          </p:cNvSpPr>
          <p:nvPr/>
        </p:nvSpPr>
        <p:spPr>
          <a:xfrm>
            <a:off x="5462206" y="3390960"/>
            <a:ext cx="3072094" cy="127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1100" dirty="0"/>
              <a:t>Apopei Cristina Andreea</a:t>
            </a:r>
            <a:br>
              <a:rPr lang="en-US" sz="1100" dirty="0"/>
            </a:br>
            <a:r>
              <a:rPr lang="en-US" sz="1100" dirty="0" err="1"/>
              <a:t>Coman</a:t>
            </a:r>
            <a:r>
              <a:rPr lang="en-US" sz="1100" dirty="0"/>
              <a:t> </a:t>
            </a:r>
            <a:r>
              <a:rPr lang="en-US" sz="1100" dirty="0" err="1"/>
              <a:t>Ruxandra</a:t>
            </a:r>
            <a:r>
              <a:rPr lang="en-US" sz="1100" dirty="0"/>
              <a:t> Maria</a:t>
            </a:r>
            <a:br>
              <a:rPr lang="en-US" sz="1100" dirty="0"/>
            </a:br>
            <a:r>
              <a:rPr lang="en-US" sz="1100" dirty="0"/>
              <a:t>Stanescu </a:t>
            </a:r>
            <a:r>
              <a:rPr lang="en-US" sz="1100" dirty="0" err="1"/>
              <a:t>Denisa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FILS 1231B, Spring 2024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0"/>
          <p:cNvSpPr txBox="1">
            <a:spLocks noGrp="1"/>
          </p:cNvSpPr>
          <p:nvPr>
            <p:ph type="title"/>
          </p:nvPr>
        </p:nvSpPr>
        <p:spPr>
          <a:xfrm>
            <a:off x="1354350" y="1163250"/>
            <a:ext cx="6435300" cy="28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 err="1"/>
              <a:t>Apopei</a:t>
            </a:r>
            <a:r>
              <a:rPr lang="en-US" sz="2000" dirty="0"/>
              <a:t> Cristina </a:t>
            </a:r>
            <a:r>
              <a:rPr lang="en-US" sz="2000" dirty="0" err="1"/>
              <a:t>Andreea</a:t>
            </a:r>
            <a:r>
              <a:rPr lang="en-US" sz="2000" dirty="0"/>
              <a:t> – Technical Lead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Coman</a:t>
            </a:r>
            <a:r>
              <a:rPr lang="en-US" sz="2000" dirty="0"/>
              <a:t> </a:t>
            </a:r>
            <a:r>
              <a:rPr lang="en-US" sz="2000" dirty="0" err="1"/>
              <a:t>Ruxandra</a:t>
            </a:r>
            <a:r>
              <a:rPr lang="en-US" sz="2000" dirty="0"/>
              <a:t> Maria – Researcher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Stanescu</a:t>
            </a:r>
            <a:r>
              <a:rPr lang="en-US" sz="2000" dirty="0"/>
              <a:t> </a:t>
            </a:r>
            <a:r>
              <a:rPr lang="en-US" sz="2000" dirty="0" err="1"/>
              <a:t>Denisa</a:t>
            </a:r>
            <a:r>
              <a:rPr lang="en-US" sz="2000" dirty="0"/>
              <a:t> -  Team Lead</a:t>
            </a:r>
          </a:p>
        </p:txBody>
      </p:sp>
      <p:sp>
        <p:nvSpPr>
          <p:cNvPr id="675" name="Google Shape;675;p30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0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0"/>
          <p:cNvSpPr/>
          <p:nvPr/>
        </p:nvSpPr>
        <p:spPr>
          <a:xfrm>
            <a:off x="8195232" y="9007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0"/>
          <p:cNvSpPr/>
          <p:nvPr/>
        </p:nvSpPr>
        <p:spPr>
          <a:xfrm>
            <a:off x="1098827" y="4170317"/>
            <a:ext cx="255530" cy="250132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30"/>
          <p:cNvGrpSpPr/>
          <p:nvPr/>
        </p:nvGrpSpPr>
        <p:grpSpPr>
          <a:xfrm>
            <a:off x="1013863" y="1163247"/>
            <a:ext cx="502499" cy="309947"/>
            <a:chOff x="14030713" y="3443022"/>
            <a:chExt cx="502499" cy="309947"/>
          </a:xfrm>
        </p:grpSpPr>
        <p:sp>
          <p:nvSpPr>
            <p:cNvPr id="680" name="Google Shape;680;p30"/>
            <p:cNvSpPr/>
            <p:nvPr/>
          </p:nvSpPr>
          <p:spPr>
            <a:xfrm>
              <a:off x="14030713" y="3443022"/>
              <a:ext cx="502499" cy="309804"/>
            </a:xfrm>
            <a:custGeom>
              <a:avLst/>
              <a:gdLst/>
              <a:ahLst/>
              <a:cxnLst/>
              <a:rect l="l" t="t" r="r" b="b"/>
              <a:pathLst>
                <a:path w="7067" h="4357" extrusionOk="0">
                  <a:moveTo>
                    <a:pt x="1482" y="0"/>
                  </a:moveTo>
                  <a:cubicBezTo>
                    <a:pt x="1437" y="89"/>
                    <a:pt x="1392" y="180"/>
                    <a:pt x="1350" y="270"/>
                  </a:cubicBezTo>
                  <a:cubicBezTo>
                    <a:pt x="1114" y="768"/>
                    <a:pt x="907" y="1280"/>
                    <a:pt x="681" y="1781"/>
                  </a:cubicBezTo>
                  <a:cubicBezTo>
                    <a:pt x="470" y="2250"/>
                    <a:pt x="239" y="2712"/>
                    <a:pt x="0" y="3169"/>
                  </a:cubicBezTo>
                  <a:cubicBezTo>
                    <a:pt x="1080" y="3805"/>
                    <a:pt x="2236" y="4161"/>
                    <a:pt x="3260" y="4357"/>
                  </a:cubicBezTo>
                  <a:cubicBezTo>
                    <a:pt x="5246" y="4197"/>
                    <a:pt x="6922" y="2850"/>
                    <a:pt x="6922" y="2850"/>
                  </a:cubicBezTo>
                  <a:cubicBezTo>
                    <a:pt x="7067" y="2562"/>
                    <a:pt x="7044" y="2239"/>
                    <a:pt x="6922" y="1894"/>
                  </a:cubicBezTo>
                  <a:cubicBezTo>
                    <a:pt x="6654" y="2036"/>
                    <a:pt x="6355" y="2098"/>
                    <a:pt x="6037" y="2098"/>
                  </a:cubicBezTo>
                  <a:cubicBezTo>
                    <a:pt x="4568" y="2098"/>
                    <a:pt x="2681" y="779"/>
                    <a:pt x="1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4262444" y="3593409"/>
              <a:ext cx="260529" cy="15956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779" y="1"/>
                  </a:moveTo>
                  <a:lnTo>
                    <a:pt x="779" y="1"/>
                  </a:lnTo>
                  <a:cubicBezTo>
                    <a:pt x="1013" y="1186"/>
                    <a:pt x="1" y="2242"/>
                    <a:pt x="1" y="2242"/>
                  </a:cubicBezTo>
                  <a:lnTo>
                    <a:pt x="1" y="2243"/>
                  </a:lnTo>
                  <a:cubicBezTo>
                    <a:pt x="1987" y="2082"/>
                    <a:pt x="3663" y="735"/>
                    <a:pt x="3663" y="735"/>
                  </a:cubicBezTo>
                  <a:lnTo>
                    <a:pt x="3663" y="735"/>
                  </a:lnTo>
                  <a:cubicBezTo>
                    <a:pt x="3561" y="758"/>
                    <a:pt x="3449" y="769"/>
                    <a:pt x="3330" y="769"/>
                  </a:cubicBezTo>
                  <a:cubicBezTo>
                    <a:pt x="2308" y="769"/>
                    <a:pt x="779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0"/>
          <p:cNvGrpSpPr/>
          <p:nvPr/>
        </p:nvGrpSpPr>
        <p:grpSpPr>
          <a:xfrm>
            <a:off x="7789656" y="3980254"/>
            <a:ext cx="405580" cy="250130"/>
            <a:chOff x="3720050" y="2661900"/>
            <a:chExt cx="176700" cy="108975"/>
          </a:xfrm>
        </p:grpSpPr>
        <p:sp>
          <p:nvSpPr>
            <p:cNvPr id="683" name="Google Shape;683;p30"/>
            <p:cNvSpPr/>
            <p:nvPr/>
          </p:nvSpPr>
          <p:spPr>
            <a:xfrm>
              <a:off x="3720050" y="2661900"/>
              <a:ext cx="176700" cy="108975"/>
            </a:xfrm>
            <a:custGeom>
              <a:avLst/>
              <a:gdLst/>
              <a:ahLst/>
              <a:cxnLst/>
              <a:rect l="l" t="t" r="r" b="b"/>
              <a:pathLst>
                <a:path w="7068" h="4359" extrusionOk="0">
                  <a:moveTo>
                    <a:pt x="5586" y="0"/>
                  </a:moveTo>
                  <a:cubicBezTo>
                    <a:pt x="4387" y="780"/>
                    <a:pt x="2501" y="2098"/>
                    <a:pt x="1031" y="2098"/>
                  </a:cubicBezTo>
                  <a:cubicBezTo>
                    <a:pt x="713" y="2098"/>
                    <a:pt x="414" y="2037"/>
                    <a:pt x="146" y="1894"/>
                  </a:cubicBezTo>
                  <a:cubicBezTo>
                    <a:pt x="24" y="2239"/>
                    <a:pt x="1" y="2563"/>
                    <a:pt x="146" y="2851"/>
                  </a:cubicBezTo>
                  <a:cubicBezTo>
                    <a:pt x="146" y="2851"/>
                    <a:pt x="1822" y="4197"/>
                    <a:pt x="3808" y="4358"/>
                  </a:cubicBezTo>
                  <a:cubicBezTo>
                    <a:pt x="4832" y="4161"/>
                    <a:pt x="5988" y="3805"/>
                    <a:pt x="7068" y="3170"/>
                  </a:cubicBezTo>
                  <a:cubicBezTo>
                    <a:pt x="6829" y="2712"/>
                    <a:pt x="6598" y="2252"/>
                    <a:pt x="6387" y="1782"/>
                  </a:cubicBezTo>
                  <a:cubicBezTo>
                    <a:pt x="6161" y="1280"/>
                    <a:pt x="5954" y="768"/>
                    <a:pt x="5717" y="270"/>
                  </a:cubicBezTo>
                  <a:cubicBezTo>
                    <a:pt x="5675" y="180"/>
                    <a:pt x="5631" y="90"/>
                    <a:pt x="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3723675" y="2714775"/>
              <a:ext cx="91600" cy="56100"/>
            </a:xfrm>
            <a:custGeom>
              <a:avLst/>
              <a:gdLst/>
              <a:ahLst/>
              <a:cxnLst/>
              <a:rect l="l" t="t" r="r" b="b"/>
              <a:pathLst>
                <a:path w="3664" h="2244" extrusionOk="0">
                  <a:moveTo>
                    <a:pt x="2885" y="0"/>
                  </a:moveTo>
                  <a:lnTo>
                    <a:pt x="2885" y="0"/>
                  </a:lnTo>
                  <a:cubicBezTo>
                    <a:pt x="2885" y="1"/>
                    <a:pt x="1354" y="770"/>
                    <a:pt x="332" y="770"/>
                  </a:cubicBezTo>
                  <a:cubicBezTo>
                    <a:pt x="214" y="770"/>
                    <a:pt x="102" y="759"/>
                    <a:pt x="1" y="736"/>
                  </a:cubicBezTo>
                  <a:lnTo>
                    <a:pt x="1" y="736"/>
                  </a:lnTo>
                  <a:cubicBezTo>
                    <a:pt x="1" y="737"/>
                    <a:pt x="1677" y="2082"/>
                    <a:pt x="3663" y="2243"/>
                  </a:cubicBezTo>
                  <a:cubicBezTo>
                    <a:pt x="3663" y="2243"/>
                    <a:pt x="2649" y="1186"/>
                    <a:pt x="2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90;p38"/>
          <p:cNvGrpSpPr/>
          <p:nvPr/>
        </p:nvGrpSpPr>
        <p:grpSpPr>
          <a:xfrm>
            <a:off x="6845977" y="3093958"/>
            <a:ext cx="1878092" cy="1707362"/>
            <a:chOff x="4606550" y="2392963"/>
            <a:chExt cx="1456450" cy="1324050"/>
          </a:xfrm>
        </p:grpSpPr>
        <p:sp>
          <p:nvSpPr>
            <p:cNvPr id="14" name="Google Shape;1391;p38"/>
            <p:cNvSpPr/>
            <p:nvPr/>
          </p:nvSpPr>
          <p:spPr>
            <a:xfrm>
              <a:off x="5638200" y="2885363"/>
              <a:ext cx="375125" cy="387550"/>
            </a:xfrm>
            <a:custGeom>
              <a:avLst/>
              <a:gdLst/>
              <a:ahLst/>
              <a:cxnLst/>
              <a:rect l="l" t="t" r="r" b="b"/>
              <a:pathLst>
                <a:path w="15005" h="15502" extrusionOk="0">
                  <a:moveTo>
                    <a:pt x="7503" y="0"/>
                  </a:moveTo>
                  <a:cubicBezTo>
                    <a:pt x="7503" y="0"/>
                    <a:pt x="6603" y="2123"/>
                    <a:pt x="4636" y="3239"/>
                  </a:cubicBezTo>
                  <a:lnTo>
                    <a:pt x="1294" y="3208"/>
                  </a:lnTo>
                  <a:lnTo>
                    <a:pt x="107" y="2823"/>
                  </a:lnTo>
                  <a:lnTo>
                    <a:pt x="0" y="3517"/>
                  </a:lnTo>
                  <a:cubicBezTo>
                    <a:pt x="0" y="3517"/>
                    <a:pt x="1387" y="15501"/>
                    <a:pt x="7516" y="15501"/>
                  </a:cubicBezTo>
                  <a:cubicBezTo>
                    <a:pt x="14108" y="15501"/>
                    <a:pt x="15005" y="3517"/>
                    <a:pt x="15005" y="3517"/>
                  </a:cubicBezTo>
                  <a:lnTo>
                    <a:pt x="14928" y="2765"/>
                  </a:lnTo>
                  <a:lnTo>
                    <a:pt x="12957" y="3315"/>
                  </a:lnTo>
                  <a:lnTo>
                    <a:pt x="10464" y="3291"/>
                  </a:lnTo>
                  <a:cubicBezTo>
                    <a:pt x="8432" y="2192"/>
                    <a:pt x="7503" y="0"/>
                    <a:pt x="7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92;p38"/>
            <p:cNvSpPr/>
            <p:nvPr/>
          </p:nvSpPr>
          <p:spPr>
            <a:xfrm>
              <a:off x="5639775" y="2864188"/>
              <a:ext cx="372475" cy="380125"/>
            </a:xfrm>
            <a:custGeom>
              <a:avLst/>
              <a:gdLst/>
              <a:ahLst/>
              <a:cxnLst/>
              <a:rect l="l" t="t" r="r" b="b"/>
              <a:pathLst>
                <a:path w="14899" h="15205" extrusionOk="0">
                  <a:moveTo>
                    <a:pt x="7440" y="1"/>
                  </a:moveTo>
                  <a:cubicBezTo>
                    <a:pt x="7273" y="1"/>
                    <a:pt x="7106" y="82"/>
                    <a:pt x="7006" y="243"/>
                  </a:cubicBezTo>
                  <a:cubicBezTo>
                    <a:pt x="6295" y="1386"/>
                    <a:pt x="4694" y="3342"/>
                    <a:pt x="2056" y="3342"/>
                  </a:cubicBezTo>
                  <a:cubicBezTo>
                    <a:pt x="1623" y="3342"/>
                    <a:pt x="1162" y="3289"/>
                    <a:pt x="672" y="3172"/>
                  </a:cubicBezTo>
                  <a:cubicBezTo>
                    <a:pt x="632" y="3162"/>
                    <a:pt x="591" y="3158"/>
                    <a:pt x="552" y="3158"/>
                  </a:cubicBezTo>
                  <a:cubicBezTo>
                    <a:pt x="250" y="3158"/>
                    <a:pt x="0" y="3430"/>
                    <a:pt x="50" y="3747"/>
                  </a:cubicBezTo>
                  <a:cubicBezTo>
                    <a:pt x="478" y="6462"/>
                    <a:pt x="2262" y="15204"/>
                    <a:pt x="7440" y="15204"/>
                  </a:cubicBezTo>
                  <a:cubicBezTo>
                    <a:pt x="13025" y="15204"/>
                    <a:pt x="14531" y="6409"/>
                    <a:pt x="14860" y="3723"/>
                  </a:cubicBezTo>
                  <a:cubicBezTo>
                    <a:pt x="14898" y="3412"/>
                    <a:pt x="14653" y="3150"/>
                    <a:pt x="14357" y="3150"/>
                  </a:cubicBezTo>
                  <a:cubicBezTo>
                    <a:pt x="14317" y="3150"/>
                    <a:pt x="14276" y="3154"/>
                    <a:pt x="14235" y="3164"/>
                  </a:cubicBezTo>
                  <a:lnTo>
                    <a:pt x="14237" y="3166"/>
                  </a:lnTo>
                  <a:cubicBezTo>
                    <a:pt x="13737" y="3288"/>
                    <a:pt x="13267" y="3343"/>
                    <a:pt x="12826" y="3343"/>
                  </a:cubicBezTo>
                  <a:cubicBezTo>
                    <a:pt x="10186" y="3343"/>
                    <a:pt x="8585" y="1387"/>
                    <a:pt x="7874" y="243"/>
                  </a:cubicBezTo>
                  <a:cubicBezTo>
                    <a:pt x="7774" y="82"/>
                    <a:pt x="7607" y="1"/>
                    <a:pt x="7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93;p38"/>
            <p:cNvSpPr/>
            <p:nvPr/>
          </p:nvSpPr>
          <p:spPr>
            <a:xfrm>
              <a:off x="5695425" y="2936938"/>
              <a:ext cx="261150" cy="264150"/>
            </a:xfrm>
            <a:custGeom>
              <a:avLst/>
              <a:gdLst/>
              <a:ahLst/>
              <a:cxnLst/>
              <a:rect l="l" t="t" r="r" b="b"/>
              <a:pathLst>
                <a:path w="10446" h="10566" extrusionOk="0">
                  <a:moveTo>
                    <a:pt x="5214" y="1"/>
                  </a:moveTo>
                  <a:cubicBezTo>
                    <a:pt x="5053" y="1"/>
                    <a:pt x="4891" y="76"/>
                    <a:pt x="4790" y="226"/>
                  </a:cubicBezTo>
                  <a:cubicBezTo>
                    <a:pt x="4242" y="1039"/>
                    <a:pt x="3150" y="2223"/>
                    <a:pt x="1429" y="2223"/>
                  </a:cubicBezTo>
                  <a:cubicBezTo>
                    <a:pt x="1183" y="2223"/>
                    <a:pt x="925" y="2199"/>
                    <a:pt x="654" y="2146"/>
                  </a:cubicBezTo>
                  <a:cubicBezTo>
                    <a:pt x="621" y="2140"/>
                    <a:pt x="588" y="2137"/>
                    <a:pt x="556" y="2137"/>
                  </a:cubicBezTo>
                  <a:cubicBezTo>
                    <a:pt x="249" y="2137"/>
                    <a:pt x="0" y="2414"/>
                    <a:pt x="54" y="2731"/>
                  </a:cubicBezTo>
                  <a:cubicBezTo>
                    <a:pt x="412" y="4854"/>
                    <a:pt x="1704" y="10566"/>
                    <a:pt x="5214" y="10566"/>
                  </a:cubicBezTo>
                  <a:cubicBezTo>
                    <a:pt x="9000" y="10566"/>
                    <a:pt x="10122" y="4814"/>
                    <a:pt x="10405" y="2709"/>
                  </a:cubicBezTo>
                  <a:cubicBezTo>
                    <a:pt x="10446" y="2399"/>
                    <a:pt x="10202" y="2132"/>
                    <a:pt x="9904" y="2132"/>
                  </a:cubicBezTo>
                  <a:cubicBezTo>
                    <a:pt x="9870" y="2132"/>
                    <a:pt x="9836" y="2135"/>
                    <a:pt x="9802" y="2142"/>
                  </a:cubicBezTo>
                  <a:cubicBezTo>
                    <a:pt x="9521" y="2198"/>
                    <a:pt x="9254" y="2224"/>
                    <a:pt x="9000" y="2224"/>
                  </a:cubicBezTo>
                  <a:cubicBezTo>
                    <a:pt x="7278" y="2224"/>
                    <a:pt x="6185" y="1040"/>
                    <a:pt x="5637" y="226"/>
                  </a:cubicBezTo>
                  <a:cubicBezTo>
                    <a:pt x="5536" y="76"/>
                    <a:pt x="5375" y="1"/>
                    <a:pt x="5214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4;p38"/>
            <p:cNvSpPr/>
            <p:nvPr/>
          </p:nvSpPr>
          <p:spPr>
            <a:xfrm>
              <a:off x="5769025" y="3033188"/>
              <a:ext cx="133125" cy="102450"/>
            </a:xfrm>
            <a:custGeom>
              <a:avLst/>
              <a:gdLst/>
              <a:ahLst/>
              <a:cxnLst/>
              <a:rect l="l" t="t" r="r" b="b"/>
              <a:pathLst>
                <a:path w="5325" h="4098" extrusionOk="0">
                  <a:moveTo>
                    <a:pt x="4804" y="0"/>
                  </a:moveTo>
                  <a:cubicBezTo>
                    <a:pt x="4682" y="0"/>
                    <a:pt x="4561" y="47"/>
                    <a:pt x="4468" y="139"/>
                  </a:cubicBezTo>
                  <a:lnTo>
                    <a:pt x="1655" y="2951"/>
                  </a:lnTo>
                  <a:lnTo>
                    <a:pt x="858" y="2154"/>
                  </a:lnTo>
                  <a:cubicBezTo>
                    <a:pt x="764" y="2061"/>
                    <a:pt x="643" y="2014"/>
                    <a:pt x="521" y="2014"/>
                  </a:cubicBezTo>
                  <a:cubicBezTo>
                    <a:pt x="399" y="2014"/>
                    <a:pt x="278" y="2061"/>
                    <a:pt x="185" y="2154"/>
                  </a:cubicBezTo>
                  <a:cubicBezTo>
                    <a:pt x="0" y="2339"/>
                    <a:pt x="0" y="2640"/>
                    <a:pt x="185" y="2825"/>
                  </a:cubicBezTo>
                  <a:lnTo>
                    <a:pt x="1320" y="3959"/>
                  </a:lnTo>
                  <a:cubicBezTo>
                    <a:pt x="1412" y="4052"/>
                    <a:pt x="1533" y="4098"/>
                    <a:pt x="1655" y="4098"/>
                  </a:cubicBezTo>
                  <a:cubicBezTo>
                    <a:pt x="1778" y="4098"/>
                    <a:pt x="1899" y="4052"/>
                    <a:pt x="1991" y="3959"/>
                  </a:cubicBezTo>
                  <a:lnTo>
                    <a:pt x="5139" y="810"/>
                  </a:lnTo>
                  <a:cubicBezTo>
                    <a:pt x="5324" y="625"/>
                    <a:pt x="5324" y="324"/>
                    <a:pt x="5139" y="139"/>
                  </a:cubicBezTo>
                  <a:cubicBezTo>
                    <a:pt x="5047" y="47"/>
                    <a:pt x="4925" y="0"/>
                    <a:pt x="4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5;p38"/>
            <p:cNvSpPr/>
            <p:nvPr/>
          </p:nvSpPr>
          <p:spPr>
            <a:xfrm>
              <a:off x="5765050" y="3017438"/>
              <a:ext cx="133175" cy="102500"/>
            </a:xfrm>
            <a:custGeom>
              <a:avLst/>
              <a:gdLst/>
              <a:ahLst/>
              <a:cxnLst/>
              <a:rect l="l" t="t" r="r" b="b"/>
              <a:pathLst>
                <a:path w="5327" h="4100" extrusionOk="0">
                  <a:moveTo>
                    <a:pt x="4804" y="1"/>
                  </a:moveTo>
                  <a:cubicBezTo>
                    <a:pt x="4683" y="1"/>
                    <a:pt x="4561" y="47"/>
                    <a:pt x="4469" y="140"/>
                  </a:cubicBezTo>
                  <a:lnTo>
                    <a:pt x="1657" y="2953"/>
                  </a:lnTo>
                  <a:lnTo>
                    <a:pt x="858" y="2154"/>
                  </a:lnTo>
                  <a:cubicBezTo>
                    <a:pt x="766" y="2062"/>
                    <a:pt x="644" y="2016"/>
                    <a:pt x="523" y="2016"/>
                  </a:cubicBezTo>
                  <a:cubicBezTo>
                    <a:pt x="401" y="2016"/>
                    <a:pt x="279" y="2062"/>
                    <a:pt x="186" y="2154"/>
                  </a:cubicBezTo>
                  <a:cubicBezTo>
                    <a:pt x="0" y="2340"/>
                    <a:pt x="0" y="2640"/>
                    <a:pt x="186" y="2826"/>
                  </a:cubicBezTo>
                  <a:lnTo>
                    <a:pt x="1320" y="3960"/>
                  </a:lnTo>
                  <a:cubicBezTo>
                    <a:pt x="1412" y="4052"/>
                    <a:pt x="1533" y="4099"/>
                    <a:pt x="1656" y="4100"/>
                  </a:cubicBezTo>
                  <a:lnTo>
                    <a:pt x="1656" y="4100"/>
                  </a:lnTo>
                  <a:cubicBezTo>
                    <a:pt x="1777" y="4099"/>
                    <a:pt x="1898" y="4052"/>
                    <a:pt x="1992" y="3960"/>
                  </a:cubicBezTo>
                  <a:lnTo>
                    <a:pt x="5140" y="812"/>
                  </a:lnTo>
                  <a:cubicBezTo>
                    <a:pt x="5326" y="626"/>
                    <a:pt x="5326" y="325"/>
                    <a:pt x="5140" y="140"/>
                  </a:cubicBezTo>
                  <a:cubicBezTo>
                    <a:pt x="5047" y="47"/>
                    <a:pt x="4926" y="1"/>
                    <a:pt x="4804" y="1"/>
                  </a:cubicBezTo>
                  <a:close/>
                  <a:moveTo>
                    <a:pt x="1656" y="4100"/>
                  </a:moveTo>
                  <a:cubicBezTo>
                    <a:pt x="1656" y="4100"/>
                    <a:pt x="1656" y="4100"/>
                    <a:pt x="1655" y="4100"/>
                  </a:cubicBezTo>
                  <a:lnTo>
                    <a:pt x="1657" y="4100"/>
                  </a:lnTo>
                  <a:cubicBezTo>
                    <a:pt x="1657" y="4100"/>
                    <a:pt x="1656" y="4100"/>
                    <a:pt x="1656" y="41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6;p38"/>
            <p:cNvSpPr/>
            <p:nvPr/>
          </p:nvSpPr>
          <p:spPr>
            <a:xfrm>
              <a:off x="4634425" y="3703363"/>
              <a:ext cx="1428575" cy="13650"/>
            </a:xfrm>
            <a:custGeom>
              <a:avLst/>
              <a:gdLst/>
              <a:ahLst/>
              <a:cxnLst/>
              <a:rect l="l" t="t" r="r" b="b"/>
              <a:pathLst>
                <a:path w="57143" h="546" extrusionOk="0">
                  <a:moveTo>
                    <a:pt x="273" y="0"/>
                  </a:moveTo>
                  <a:cubicBezTo>
                    <a:pt x="122" y="0"/>
                    <a:pt x="1" y="122"/>
                    <a:pt x="1" y="273"/>
                  </a:cubicBezTo>
                  <a:cubicBezTo>
                    <a:pt x="1" y="422"/>
                    <a:pt x="122" y="545"/>
                    <a:pt x="273" y="545"/>
                  </a:cubicBezTo>
                  <a:lnTo>
                    <a:pt x="56870" y="545"/>
                  </a:lnTo>
                  <a:cubicBezTo>
                    <a:pt x="57021" y="545"/>
                    <a:pt x="57142" y="422"/>
                    <a:pt x="57142" y="273"/>
                  </a:cubicBezTo>
                  <a:cubicBezTo>
                    <a:pt x="57142" y="122"/>
                    <a:pt x="57021" y="0"/>
                    <a:pt x="56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7;p38"/>
            <p:cNvSpPr/>
            <p:nvPr/>
          </p:nvSpPr>
          <p:spPr>
            <a:xfrm>
              <a:off x="4700250" y="3467638"/>
              <a:ext cx="108525" cy="242550"/>
            </a:xfrm>
            <a:custGeom>
              <a:avLst/>
              <a:gdLst/>
              <a:ahLst/>
              <a:cxnLst/>
              <a:rect l="l" t="t" r="r" b="b"/>
              <a:pathLst>
                <a:path w="4341" h="9702" extrusionOk="0">
                  <a:moveTo>
                    <a:pt x="89" y="0"/>
                  </a:moveTo>
                  <a:cubicBezTo>
                    <a:pt x="42" y="0"/>
                    <a:pt x="0" y="59"/>
                    <a:pt x="45" y="97"/>
                  </a:cubicBezTo>
                  <a:cubicBezTo>
                    <a:pt x="1514" y="1361"/>
                    <a:pt x="2679" y="2977"/>
                    <a:pt x="3348" y="4801"/>
                  </a:cubicBezTo>
                  <a:cubicBezTo>
                    <a:pt x="3757" y="5915"/>
                    <a:pt x="3922" y="7056"/>
                    <a:pt x="4034" y="8232"/>
                  </a:cubicBezTo>
                  <a:cubicBezTo>
                    <a:pt x="4082" y="8720"/>
                    <a:pt x="4131" y="9214"/>
                    <a:pt x="4211" y="9702"/>
                  </a:cubicBezTo>
                  <a:lnTo>
                    <a:pt x="4341" y="9702"/>
                  </a:lnTo>
                  <a:cubicBezTo>
                    <a:pt x="4231" y="9065"/>
                    <a:pt x="4169" y="8426"/>
                    <a:pt x="4114" y="7853"/>
                  </a:cubicBezTo>
                  <a:cubicBezTo>
                    <a:pt x="4011" y="6783"/>
                    <a:pt x="3821" y="5742"/>
                    <a:pt x="3446" y="4732"/>
                  </a:cubicBezTo>
                  <a:cubicBezTo>
                    <a:pt x="3111" y="3834"/>
                    <a:pt x="2661" y="2982"/>
                    <a:pt x="2110" y="2198"/>
                  </a:cubicBezTo>
                  <a:cubicBezTo>
                    <a:pt x="1542" y="1391"/>
                    <a:pt x="874" y="659"/>
                    <a:pt x="126" y="15"/>
                  </a:cubicBezTo>
                  <a:cubicBezTo>
                    <a:pt x="114" y="4"/>
                    <a:pt x="101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8;p38"/>
            <p:cNvSpPr/>
            <p:nvPr/>
          </p:nvSpPr>
          <p:spPr>
            <a:xfrm>
              <a:off x="4779350" y="3491588"/>
              <a:ext cx="16400" cy="83900"/>
            </a:xfrm>
            <a:custGeom>
              <a:avLst/>
              <a:gdLst/>
              <a:ahLst/>
              <a:cxnLst/>
              <a:rect l="l" t="t" r="r" b="b"/>
              <a:pathLst>
                <a:path w="656" h="3356" extrusionOk="0">
                  <a:moveTo>
                    <a:pt x="452" y="0"/>
                  </a:moveTo>
                  <a:cubicBezTo>
                    <a:pt x="419" y="0"/>
                    <a:pt x="381" y="29"/>
                    <a:pt x="387" y="73"/>
                  </a:cubicBezTo>
                  <a:cubicBezTo>
                    <a:pt x="541" y="1145"/>
                    <a:pt x="408" y="2277"/>
                    <a:pt x="17" y="3286"/>
                  </a:cubicBezTo>
                  <a:cubicBezTo>
                    <a:pt x="0" y="3328"/>
                    <a:pt x="34" y="3355"/>
                    <a:pt x="70" y="3355"/>
                  </a:cubicBezTo>
                  <a:cubicBezTo>
                    <a:pt x="93" y="3355"/>
                    <a:pt x="117" y="3343"/>
                    <a:pt x="128" y="3316"/>
                  </a:cubicBezTo>
                  <a:lnTo>
                    <a:pt x="128" y="3317"/>
                  </a:lnTo>
                  <a:cubicBezTo>
                    <a:pt x="528" y="2288"/>
                    <a:pt x="655" y="1135"/>
                    <a:pt x="498" y="42"/>
                  </a:cubicBezTo>
                  <a:cubicBezTo>
                    <a:pt x="494" y="13"/>
                    <a:pt x="474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9;p38"/>
            <p:cNvSpPr/>
            <p:nvPr/>
          </p:nvSpPr>
          <p:spPr>
            <a:xfrm>
              <a:off x="4715850" y="3557788"/>
              <a:ext cx="77600" cy="49925"/>
            </a:xfrm>
            <a:custGeom>
              <a:avLst/>
              <a:gdLst/>
              <a:ahLst/>
              <a:cxnLst/>
              <a:rect l="l" t="t" r="r" b="b"/>
              <a:pathLst>
                <a:path w="3104" h="1997" extrusionOk="0">
                  <a:moveTo>
                    <a:pt x="79" y="1"/>
                  </a:moveTo>
                  <a:cubicBezTo>
                    <a:pt x="40" y="1"/>
                    <a:pt x="0" y="42"/>
                    <a:pt x="24" y="88"/>
                  </a:cubicBezTo>
                  <a:cubicBezTo>
                    <a:pt x="612" y="1203"/>
                    <a:pt x="1772" y="1936"/>
                    <a:pt x="3030" y="1997"/>
                  </a:cubicBezTo>
                  <a:cubicBezTo>
                    <a:pt x="3030" y="1997"/>
                    <a:pt x="3031" y="1997"/>
                    <a:pt x="3032" y="1997"/>
                  </a:cubicBezTo>
                  <a:cubicBezTo>
                    <a:pt x="3104" y="1997"/>
                    <a:pt x="3103" y="1884"/>
                    <a:pt x="3030" y="1881"/>
                  </a:cubicBezTo>
                  <a:cubicBezTo>
                    <a:pt x="1812" y="1822"/>
                    <a:pt x="693" y="1108"/>
                    <a:pt x="124" y="29"/>
                  </a:cubicBezTo>
                  <a:cubicBezTo>
                    <a:pt x="113" y="9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0;p38"/>
            <p:cNvSpPr/>
            <p:nvPr/>
          </p:nvSpPr>
          <p:spPr>
            <a:xfrm>
              <a:off x="4801025" y="3601088"/>
              <a:ext cx="28250" cy="68275"/>
            </a:xfrm>
            <a:custGeom>
              <a:avLst/>
              <a:gdLst/>
              <a:ahLst/>
              <a:cxnLst/>
              <a:rect l="l" t="t" r="r" b="b"/>
              <a:pathLst>
                <a:path w="1130" h="2731" extrusionOk="0">
                  <a:moveTo>
                    <a:pt x="936" y="0"/>
                  </a:moveTo>
                  <a:cubicBezTo>
                    <a:pt x="902" y="0"/>
                    <a:pt x="864" y="29"/>
                    <a:pt x="871" y="74"/>
                  </a:cubicBezTo>
                  <a:cubicBezTo>
                    <a:pt x="1011" y="1007"/>
                    <a:pt x="701" y="1956"/>
                    <a:pt x="40" y="2632"/>
                  </a:cubicBezTo>
                  <a:cubicBezTo>
                    <a:pt x="0" y="2673"/>
                    <a:pt x="40" y="2731"/>
                    <a:pt x="84" y="2731"/>
                  </a:cubicBezTo>
                  <a:cubicBezTo>
                    <a:pt x="97" y="2731"/>
                    <a:pt x="111" y="2726"/>
                    <a:pt x="123" y="2714"/>
                  </a:cubicBezTo>
                  <a:cubicBezTo>
                    <a:pt x="814" y="2007"/>
                    <a:pt x="1129" y="1019"/>
                    <a:pt x="983" y="42"/>
                  </a:cubicBezTo>
                  <a:cubicBezTo>
                    <a:pt x="978" y="13"/>
                    <a:pt x="958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1;p38"/>
            <p:cNvSpPr/>
            <p:nvPr/>
          </p:nvSpPr>
          <p:spPr>
            <a:xfrm>
              <a:off x="4743975" y="3439663"/>
              <a:ext cx="96550" cy="84275"/>
            </a:xfrm>
            <a:custGeom>
              <a:avLst/>
              <a:gdLst/>
              <a:ahLst/>
              <a:cxnLst/>
              <a:rect l="l" t="t" r="r" b="b"/>
              <a:pathLst>
                <a:path w="3862" h="3371" extrusionOk="0">
                  <a:moveTo>
                    <a:pt x="1312" y="0"/>
                  </a:moveTo>
                  <a:lnTo>
                    <a:pt x="1312" y="0"/>
                  </a:lnTo>
                  <a:cubicBezTo>
                    <a:pt x="1" y="2162"/>
                    <a:pt x="1905" y="3371"/>
                    <a:pt x="1905" y="3371"/>
                  </a:cubicBezTo>
                  <a:cubicBezTo>
                    <a:pt x="3862" y="1852"/>
                    <a:pt x="1312" y="0"/>
                    <a:pt x="1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2;p38"/>
            <p:cNvSpPr/>
            <p:nvPr/>
          </p:nvSpPr>
          <p:spPr>
            <a:xfrm>
              <a:off x="4682600" y="3523913"/>
              <a:ext cx="75900" cy="58900"/>
            </a:xfrm>
            <a:custGeom>
              <a:avLst/>
              <a:gdLst/>
              <a:ahLst/>
              <a:cxnLst/>
              <a:rect l="l" t="t" r="r" b="b"/>
              <a:pathLst>
                <a:path w="3036" h="2356" extrusionOk="0">
                  <a:moveTo>
                    <a:pt x="37" y="1"/>
                  </a:moveTo>
                  <a:lnTo>
                    <a:pt x="37" y="1"/>
                  </a:lnTo>
                  <a:cubicBezTo>
                    <a:pt x="0" y="2221"/>
                    <a:pt x="1631" y="2356"/>
                    <a:pt x="2027" y="2356"/>
                  </a:cubicBezTo>
                  <a:cubicBezTo>
                    <a:pt x="2082" y="2356"/>
                    <a:pt x="2114" y="2353"/>
                    <a:pt x="2114" y="2353"/>
                  </a:cubicBezTo>
                  <a:cubicBezTo>
                    <a:pt x="3035" y="55"/>
                    <a:pt x="37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3;p38"/>
            <p:cNvSpPr/>
            <p:nvPr/>
          </p:nvSpPr>
          <p:spPr>
            <a:xfrm>
              <a:off x="4771275" y="3543588"/>
              <a:ext cx="98000" cy="78450"/>
            </a:xfrm>
            <a:custGeom>
              <a:avLst/>
              <a:gdLst/>
              <a:ahLst/>
              <a:cxnLst/>
              <a:rect l="l" t="t" r="r" b="b"/>
              <a:pathLst>
                <a:path w="3920" h="3138" extrusionOk="0">
                  <a:moveTo>
                    <a:pt x="2248" y="0"/>
                  </a:moveTo>
                  <a:cubicBezTo>
                    <a:pt x="2248" y="0"/>
                    <a:pt x="1" y="1985"/>
                    <a:pt x="2193" y="3138"/>
                  </a:cubicBezTo>
                  <a:cubicBezTo>
                    <a:pt x="2193" y="3138"/>
                    <a:pt x="3919" y="1898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4;p38"/>
            <p:cNvSpPr/>
            <p:nvPr/>
          </p:nvSpPr>
          <p:spPr>
            <a:xfrm>
              <a:off x="4643700" y="3424938"/>
              <a:ext cx="76150" cy="54125"/>
            </a:xfrm>
            <a:custGeom>
              <a:avLst/>
              <a:gdLst/>
              <a:ahLst/>
              <a:cxnLst/>
              <a:rect l="l" t="t" r="r" b="b"/>
              <a:pathLst>
                <a:path w="3046" h="2165" extrusionOk="0">
                  <a:moveTo>
                    <a:pt x="308" y="0"/>
                  </a:moveTo>
                  <a:cubicBezTo>
                    <a:pt x="120" y="0"/>
                    <a:pt x="0" y="11"/>
                    <a:pt x="0" y="11"/>
                  </a:cubicBezTo>
                  <a:cubicBezTo>
                    <a:pt x="345" y="1951"/>
                    <a:pt x="1775" y="2165"/>
                    <a:pt x="2390" y="2165"/>
                  </a:cubicBezTo>
                  <a:cubicBezTo>
                    <a:pt x="2564" y="2165"/>
                    <a:pt x="2673" y="2148"/>
                    <a:pt x="2673" y="2148"/>
                  </a:cubicBezTo>
                  <a:cubicBezTo>
                    <a:pt x="3046" y="191"/>
                    <a:pt x="1087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5;p38"/>
            <p:cNvSpPr/>
            <p:nvPr/>
          </p:nvSpPr>
          <p:spPr>
            <a:xfrm>
              <a:off x="5734575" y="3467638"/>
              <a:ext cx="108575" cy="242550"/>
            </a:xfrm>
            <a:custGeom>
              <a:avLst/>
              <a:gdLst/>
              <a:ahLst/>
              <a:cxnLst/>
              <a:rect l="l" t="t" r="r" b="b"/>
              <a:pathLst>
                <a:path w="4343" h="9702" extrusionOk="0">
                  <a:moveTo>
                    <a:pt x="4253" y="0"/>
                  </a:moveTo>
                  <a:cubicBezTo>
                    <a:pt x="4240" y="0"/>
                    <a:pt x="4227" y="4"/>
                    <a:pt x="4215" y="15"/>
                  </a:cubicBezTo>
                  <a:cubicBezTo>
                    <a:pt x="3468" y="659"/>
                    <a:pt x="2800" y="1391"/>
                    <a:pt x="2233" y="2198"/>
                  </a:cubicBezTo>
                  <a:cubicBezTo>
                    <a:pt x="1682" y="2982"/>
                    <a:pt x="1230" y="3834"/>
                    <a:pt x="897" y="4732"/>
                  </a:cubicBezTo>
                  <a:cubicBezTo>
                    <a:pt x="522" y="5742"/>
                    <a:pt x="332" y="6783"/>
                    <a:pt x="228" y="7853"/>
                  </a:cubicBezTo>
                  <a:cubicBezTo>
                    <a:pt x="174" y="8426"/>
                    <a:pt x="111" y="9065"/>
                    <a:pt x="0" y="9702"/>
                  </a:cubicBezTo>
                  <a:lnTo>
                    <a:pt x="132" y="9702"/>
                  </a:lnTo>
                  <a:cubicBezTo>
                    <a:pt x="212" y="9214"/>
                    <a:pt x="261" y="8720"/>
                    <a:pt x="308" y="8232"/>
                  </a:cubicBezTo>
                  <a:cubicBezTo>
                    <a:pt x="421" y="7056"/>
                    <a:pt x="584" y="5915"/>
                    <a:pt x="994" y="4801"/>
                  </a:cubicBezTo>
                  <a:cubicBezTo>
                    <a:pt x="1664" y="2977"/>
                    <a:pt x="2828" y="1361"/>
                    <a:pt x="4298" y="97"/>
                  </a:cubicBezTo>
                  <a:cubicBezTo>
                    <a:pt x="4342" y="59"/>
                    <a:pt x="4300" y="0"/>
                    <a:pt x="4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6;p38"/>
            <p:cNvSpPr/>
            <p:nvPr/>
          </p:nvSpPr>
          <p:spPr>
            <a:xfrm>
              <a:off x="5747650" y="3491588"/>
              <a:ext cx="16400" cy="83900"/>
            </a:xfrm>
            <a:custGeom>
              <a:avLst/>
              <a:gdLst/>
              <a:ahLst/>
              <a:cxnLst/>
              <a:rect l="l" t="t" r="r" b="b"/>
              <a:pathLst>
                <a:path w="656" h="3356" extrusionOk="0">
                  <a:moveTo>
                    <a:pt x="204" y="1"/>
                  </a:moveTo>
                  <a:cubicBezTo>
                    <a:pt x="182" y="1"/>
                    <a:pt x="161" y="13"/>
                    <a:pt x="157" y="43"/>
                  </a:cubicBezTo>
                  <a:cubicBezTo>
                    <a:pt x="0" y="1135"/>
                    <a:pt x="128" y="2288"/>
                    <a:pt x="528" y="3317"/>
                  </a:cubicBezTo>
                  <a:cubicBezTo>
                    <a:pt x="538" y="3344"/>
                    <a:pt x="562" y="3356"/>
                    <a:pt x="585" y="3356"/>
                  </a:cubicBezTo>
                  <a:cubicBezTo>
                    <a:pt x="621" y="3356"/>
                    <a:pt x="656" y="3328"/>
                    <a:pt x="639" y="3286"/>
                  </a:cubicBezTo>
                  <a:cubicBezTo>
                    <a:pt x="248" y="2277"/>
                    <a:pt x="114" y="1145"/>
                    <a:pt x="268" y="73"/>
                  </a:cubicBezTo>
                  <a:cubicBezTo>
                    <a:pt x="275" y="29"/>
                    <a:pt x="237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7;p38"/>
            <p:cNvSpPr/>
            <p:nvPr/>
          </p:nvSpPr>
          <p:spPr>
            <a:xfrm>
              <a:off x="5749900" y="3557788"/>
              <a:ext cx="77650" cy="49925"/>
            </a:xfrm>
            <a:custGeom>
              <a:avLst/>
              <a:gdLst/>
              <a:ahLst/>
              <a:cxnLst/>
              <a:rect l="l" t="t" r="r" b="b"/>
              <a:pathLst>
                <a:path w="3106" h="1997" extrusionOk="0">
                  <a:moveTo>
                    <a:pt x="3027" y="1"/>
                  </a:moveTo>
                  <a:cubicBezTo>
                    <a:pt x="3009" y="1"/>
                    <a:pt x="2992" y="9"/>
                    <a:pt x="2981" y="29"/>
                  </a:cubicBezTo>
                  <a:cubicBezTo>
                    <a:pt x="2412" y="1108"/>
                    <a:pt x="1294" y="1822"/>
                    <a:pt x="76" y="1881"/>
                  </a:cubicBezTo>
                  <a:cubicBezTo>
                    <a:pt x="2" y="1884"/>
                    <a:pt x="1" y="1997"/>
                    <a:pt x="73" y="1997"/>
                  </a:cubicBezTo>
                  <a:cubicBezTo>
                    <a:pt x="74" y="1997"/>
                    <a:pt x="75" y="1997"/>
                    <a:pt x="76" y="1997"/>
                  </a:cubicBezTo>
                  <a:cubicBezTo>
                    <a:pt x="1334" y="1936"/>
                    <a:pt x="2494" y="1203"/>
                    <a:pt x="3082" y="88"/>
                  </a:cubicBezTo>
                  <a:cubicBezTo>
                    <a:pt x="3106" y="42"/>
                    <a:pt x="3066" y="1"/>
                    <a:pt x="3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8;p38"/>
            <p:cNvSpPr/>
            <p:nvPr/>
          </p:nvSpPr>
          <p:spPr>
            <a:xfrm>
              <a:off x="5714125" y="3601088"/>
              <a:ext cx="28250" cy="68275"/>
            </a:xfrm>
            <a:custGeom>
              <a:avLst/>
              <a:gdLst/>
              <a:ahLst/>
              <a:cxnLst/>
              <a:rect l="l" t="t" r="r" b="b"/>
              <a:pathLst>
                <a:path w="1130" h="2731" extrusionOk="0">
                  <a:moveTo>
                    <a:pt x="194" y="0"/>
                  </a:moveTo>
                  <a:cubicBezTo>
                    <a:pt x="172" y="0"/>
                    <a:pt x="151" y="13"/>
                    <a:pt x="147" y="42"/>
                  </a:cubicBezTo>
                  <a:cubicBezTo>
                    <a:pt x="0" y="1019"/>
                    <a:pt x="316" y="2007"/>
                    <a:pt x="1006" y="2714"/>
                  </a:cubicBezTo>
                  <a:cubicBezTo>
                    <a:pt x="1019" y="2726"/>
                    <a:pt x="1032" y="2731"/>
                    <a:pt x="1046" y="2731"/>
                  </a:cubicBezTo>
                  <a:cubicBezTo>
                    <a:pt x="1090" y="2731"/>
                    <a:pt x="1129" y="2673"/>
                    <a:pt x="1089" y="2632"/>
                  </a:cubicBezTo>
                  <a:cubicBezTo>
                    <a:pt x="429" y="1956"/>
                    <a:pt x="119" y="1007"/>
                    <a:pt x="258" y="74"/>
                  </a:cubicBezTo>
                  <a:cubicBezTo>
                    <a:pt x="265" y="29"/>
                    <a:pt x="228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9;p38"/>
            <p:cNvSpPr/>
            <p:nvPr/>
          </p:nvSpPr>
          <p:spPr>
            <a:xfrm>
              <a:off x="5702875" y="3439663"/>
              <a:ext cx="96525" cy="84275"/>
            </a:xfrm>
            <a:custGeom>
              <a:avLst/>
              <a:gdLst/>
              <a:ahLst/>
              <a:cxnLst/>
              <a:rect l="l" t="t" r="r" b="b"/>
              <a:pathLst>
                <a:path w="3861" h="3371" extrusionOk="0">
                  <a:moveTo>
                    <a:pt x="2550" y="0"/>
                  </a:moveTo>
                  <a:lnTo>
                    <a:pt x="2550" y="0"/>
                  </a:lnTo>
                  <a:cubicBezTo>
                    <a:pt x="2550" y="0"/>
                    <a:pt x="0" y="1852"/>
                    <a:pt x="1957" y="3371"/>
                  </a:cubicBezTo>
                  <a:cubicBezTo>
                    <a:pt x="1957" y="3371"/>
                    <a:pt x="3861" y="2162"/>
                    <a:pt x="2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10;p38"/>
            <p:cNvSpPr/>
            <p:nvPr/>
          </p:nvSpPr>
          <p:spPr>
            <a:xfrm>
              <a:off x="5784900" y="3523913"/>
              <a:ext cx="75900" cy="58900"/>
            </a:xfrm>
            <a:custGeom>
              <a:avLst/>
              <a:gdLst/>
              <a:ahLst/>
              <a:cxnLst/>
              <a:rect l="l" t="t" r="r" b="b"/>
              <a:pathLst>
                <a:path w="3036" h="2356" extrusionOk="0">
                  <a:moveTo>
                    <a:pt x="2999" y="1"/>
                  </a:moveTo>
                  <a:cubicBezTo>
                    <a:pt x="2999" y="1"/>
                    <a:pt x="1" y="55"/>
                    <a:pt x="922" y="2353"/>
                  </a:cubicBezTo>
                  <a:cubicBezTo>
                    <a:pt x="922" y="2353"/>
                    <a:pt x="953" y="2356"/>
                    <a:pt x="1008" y="2356"/>
                  </a:cubicBezTo>
                  <a:cubicBezTo>
                    <a:pt x="1405" y="2356"/>
                    <a:pt x="3035" y="2221"/>
                    <a:pt x="2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1;p38"/>
            <p:cNvSpPr/>
            <p:nvPr/>
          </p:nvSpPr>
          <p:spPr>
            <a:xfrm>
              <a:off x="5674125" y="3543588"/>
              <a:ext cx="97975" cy="78450"/>
            </a:xfrm>
            <a:custGeom>
              <a:avLst/>
              <a:gdLst/>
              <a:ahLst/>
              <a:cxnLst/>
              <a:rect l="l" t="t" r="r" b="b"/>
              <a:pathLst>
                <a:path w="3919" h="3138" extrusionOk="0">
                  <a:moveTo>
                    <a:pt x="1672" y="0"/>
                  </a:moveTo>
                  <a:cubicBezTo>
                    <a:pt x="0" y="1898"/>
                    <a:pt x="1726" y="3138"/>
                    <a:pt x="1726" y="3138"/>
                  </a:cubicBezTo>
                  <a:cubicBezTo>
                    <a:pt x="3919" y="1985"/>
                    <a:pt x="1672" y="0"/>
                    <a:pt x="16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12;p38"/>
            <p:cNvSpPr/>
            <p:nvPr/>
          </p:nvSpPr>
          <p:spPr>
            <a:xfrm>
              <a:off x="5823525" y="3424938"/>
              <a:ext cx="76175" cy="54125"/>
            </a:xfrm>
            <a:custGeom>
              <a:avLst/>
              <a:gdLst/>
              <a:ahLst/>
              <a:cxnLst/>
              <a:rect l="l" t="t" r="r" b="b"/>
              <a:pathLst>
                <a:path w="3047" h="2165" extrusionOk="0">
                  <a:moveTo>
                    <a:pt x="2738" y="0"/>
                  </a:moveTo>
                  <a:cubicBezTo>
                    <a:pt x="1959" y="0"/>
                    <a:pt x="1" y="191"/>
                    <a:pt x="374" y="2148"/>
                  </a:cubicBezTo>
                  <a:cubicBezTo>
                    <a:pt x="374" y="2148"/>
                    <a:pt x="483" y="2165"/>
                    <a:pt x="657" y="2165"/>
                  </a:cubicBezTo>
                  <a:cubicBezTo>
                    <a:pt x="1271" y="2165"/>
                    <a:pt x="2701" y="1951"/>
                    <a:pt x="3047" y="11"/>
                  </a:cubicBezTo>
                  <a:cubicBezTo>
                    <a:pt x="3047" y="11"/>
                    <a:pt x="2927" y="0"/>
                    <a:pt x="27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13;p38"/>
            <p:cNvSpPr/>
            <p:nvPr/>
          </p:nvSpPr>
          <p:spPr>
            <a:xfrm>
              <a:off x="4872325" y="2516288"/>
              <a:ext cx="139575" cy="92200"/>
            </a:xfrm>
            <a:custGeom>
              <a:avLst/>
              <a:gdLst/>
              <a:ahLst/>
              <a:cxnLst/>
              <a:rect l="l" t="t" r="r" b="b"/>
              <a:pathLst>
                <a:path w="5583" h="3688" extrusionOk="0">
                  <a:moveTo>
                    <a:pt x="322" y="1"/>
                  </a:moveTo>
                  <a:cubicBezTo>
                    <a:pt x="142" y="1"/>
                    <a:pt x="0" y="144"/>
                    <a:pt x="0" y="322"/>
                  </a:cubicBezTo>
                  <a:lnTo>
                    <a:pt x="0" y="3366"/>
                  </a:lnTo>
                  <a:cubicBezTo>
                    <a:pt x="0" y="3544"/>
                    <a:pt x="142" y="3688"/>
                    <a:pt x="322" y="3688"/>
                  </a:cubicBezTo>
                  <a:lnTo>
                    <a:pt x="5261" y="3688"/>
                  </a:lnTo>
                  <a:cubicBezTo>
                    <a:pt x="5439" y="3688"/>
                    <a:pt x="5582" y="3544"/>
                    <a:pt x="5582" y="3366"/>
                  </a:cubicBezTo>
                  <a:lnTo>
                    <a:pt x="5582" y="322"/>
                  </a:lnTo>
                  <a:cubicBezTo>
                    <a:pt x="5582" y="144"/>
                    <a:pt x="5439" y="1"/>
                    <a:pt x="5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14;p38"/>
            <p:cNvSpPr/>
            <p:nvPr/>
          </p:nvSpPr>
          <p:spPr>
            <a:xfrm>
              <a:off x="4906750" y="2538413"/>
              <a:ext cx="68000" cy="49875"/>
            </a:xfrm>
            <a:custGeom>
              <a:avLst/>
              <a:gdLst/>
              <a:ahLst/>
              <a:cxnLst/>
              <a:rect l="l" t="t" r="r" b="b"/>
              <a:pathLst>
                <a:path w="2720" h="1995" extrusionOk="0">
                  <a:moveTo>
                    <a:pt x="2501" y="0"/>
                  </a:moveTo>
                  <a:cubicBezTo>
                    <a:pt x="2450" y="0"/>
                    <a:pt x="2399" y="19"/>
                    <a:pt x="2361" y="58"/>
                  </a:cubicBezTo>
                  <a:lnTo>
                    <a:pt x="906" y="1513"/>
                  </a:lnTo>
                  <a:lnTo>
                    <a:pt x="359" y="966"/>
                  </a:lnTo>
                  <a:cubicBezTo>
                    <a:pt x="321" y="927"/>
                    <a:pt x="270" y="908"/>
                    <a:pt x="219" y="908"/>
                  </a:cubicBezTo>
                  <a:cubicBezTo>
                    <a:pt x="168" y="908"/>
                    <a:pt x="117" y="927"/>
                    <a:pt x="78" y="966"/>
                  </a:cubicBezTo>
                  <a:cubicBezTo>
                    <a:pt x="1" y="1044"/>
                    <a:pt x="1" y="1170"/>
                    <a:pt x="78" y="1247"/>
                  </a:cubicBezTo>
                  <a:lnTo>
                    <a:pt x="765" y="1935"/>
                  </a:lnTo>
                  <a:cubicBezTo>
                    <a:pt x="804" y="1973"/>
                    <a:pt x="856" y="1994"/>
                    <a:pt x="906" y="1994"/>
                  </a:cubicBezTo>
                  <a:cubicBezTo>
                    <a:pt x="956" y="1994"/>
                    <a:pt x="1008" y="1973"/>
                    <a:pt x="1047" y="1935"/>
                  </a:cubicBezTo>
                  <a:lnTo>
                    <a:pt x="2642" y="339"/>
                  </a:lnTo>
                  <a:cubicBezTo>
                    <a:pt x="2719" y="262"/>
                    <a:pt x="2719" y="136"/>
                    <a:pt x="2642" y="58"/>
                  </a:cubicBezTo>
                  <a:cubicBezTo>
                    <a:pt x="2603" y="19"/>
                    <a:pt x="2552" y="0"/>
                    <a:pt x="2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15;p38"/>
            <p:cNvSpPr/>
            <p:nvPr/>
          </p:nvSpPr>
          <p:spPr>
            <a:xfrm>
              <a:off x="4986875" y="2507413"/>
              <a:ext cx="33425" cy="55950"/>
            </a:xfrm>
            <a:custGeom>
              <a:avLst/>
              <a:gdLst/>
              <a:ahLst/>
              <a:cxnLst/>
              <a:rect l="l" t="t" r="r" b="b"/>
              <a:pathLst>
                <a:path w="1337" h="2238" extrusionOk="0">
                  <a:moveTo>
                    <a:pt x="37" y="0"/>
                  </a:moveTo>
                  <a:cubicBezTo>
                    <a:pt x="18" y="0"/>
                    <a:pt x="0" y="16"/>
                    <a:pt x="0" y="37"/>
                  </a:cubicBezTo>
                  <a:cubicBezTo>
                    <a:pt x="0" y="58"/>
                    <a:pt x="17" y="74"/>
                    <a:pt x="37" y="74"/>
                  </a:cubicBezTo>
                  <a:lnTo>
                    <a:pt x="978" y="74"/>
                  </a:lnTo>
                  <a:cubicBezTo>
                    <a:pt x="1135" y="74"/>
                    <a:pt x="1263" y="203"/>
                    <a:pt x="1263" y="359"/>
                  </a:cubicBezTo>
                  <a:lnTo>
                    <a:pt x="1263" y="2200"/>
                  </a:lnTo>
                  <a:cubicBezTo>
                    <a:pt x="1263" y="2219"/>
                    <a:pt x="1279" y="2237"/>
                    <a:pt x="1300" y="2237"/>
                  </a:cubicBezTo>
                  <a:cubicBezTo>
                    <a:pt x="1320" y="2237"/>
                    <a:pt x="1337" y="2221"/>
                    <a:pt x="1337" y="2200"/>
                  </a:cubicBezTo>
                  <a:lnTo>
                    <a:pt x="1337" y="359"/>
                  </a:lnTo>
                  <a:cubicBezTo>
                    <a:pt x="1337" y="161"/>
                    <a:pt x="1175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16;p38"/>
            <p:cNvSpPr/>
            <p:nvPr/>
          </p:nvSpPr>
          <p:spPr>
            <a:xfrm>
              <a:off x="4896200" y="2608463"/>
              <a:ext cx="35850" cy="37000"/>
            </a:xfrm>
            <a:custGeom>
              <a:avLst/>
              <a:gdLst/>
              <a:ahLst/>
              <a:cxnLst/>
              <a:rect l="l" t="t" r="r" b="b"/>
              <a:pathLst>
                <a:path w="1434" h="1480" extrusionOk="0">
                  <a:moveTo>
                    <a:pt x="1" y="1"/>
                  </a:moveTo>
                  <a:lnTo>
                    <a:pt x="716" y="1479"/>
                  </a:lnTo>
                  <a:lnTo>
                    <a:pt x="14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17;p38"/>
            <p:cNvSpPr/>
            <p:nvPr/>
          </p:nvSpPr>
          <p:spPr>
            <a:xfrm>
              <a:off x="4688825" y="2753163"/>
              <a:ext cx="14825" cy="17675"/>
            </a:xfrm>
            <a:custGeom>
              <a:avLst/>
              <a:gdLst/>
              <a:ahLst/>
              <a:cxnLst/>
              <a:rect l="l" t="t" r="r" b="b"/>
              <a:pathLst>
                <a:path w="593" h="707" extrusionOk="0">
                  <a:moveTo>
                    <a:pt x="115" y="1"/>
                  </a:moveTo>
                  <a:cubicBezTo>
                    <a:pt x="90" y="1"/>
                    <a:pt x="65" y="10"/>
                    <a:pt x="45" y="28"/>
                  </a:cubicBezTo>
                  <a:cubicBezTo>
                    <a:pt x="2" y="66"/>
                    <a:pt x="1" y="131"/>
                    <a:pt x="39" y="173"/>
                  </a:cubicBezTo>
                  <a:cubicBezTo>
                    <a:pt x="173" y="320"/>
                    <a:pt x="288" y="480"/>
                    <a:pt x="385" y="653"/>
                  </a:cubicBezTo>
                  <a:cubicBezTo>
                    <a:pt x="404" y="687"/>
                    <a:pt x="438" y="706"/>
                    <a:pt x="475" y="706"/>
                  </a:cubicBezTo>
                  <a:cubicBezTo>
                    <a:pt x="491" y="706"/>
                    <a:pt x="509" y="702"/>
                    <a:pt x="524" y="693"/>
                  </a:cubicBezTo>
                  <a:cubicBezTo>
                    <a:pt x="574" y="666"/>
                    <a:pt x="592" y="603"/>
                    <a:pt x="564" y="554"/>
                  </a:cubicBezTo>
                  <a:cubicBezTo>
                    <a:pt x="462" y="367"/>
                    <a:pt x="336" y="192"/>
                    <a:pt x="191" y="34"/>
                  </a:cubicBezTo>
                  <a:cubicBezTo>
                    <a:pt x="170" y="12"/>
                    <a:pt x="143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18;p38"/>
            <p:cNvSpPr/>
            <p:nvPr/>
          </p:nvSpPr>
          <p:spPr>
            <a:xfrm>
              <a:off x="4706100" y="2810588"/>
              <a:ext cx="5175" cy="20625"/>
            </a:xfrm>
            <a:custGeom>
              <a:avLst/>
              <a:gdLst/>
              <a:ahLst/>
              <a:cxnLst/>
              <a:rect l="l" t="t" r="r" b="b"/>
              <a:pathLst>
                <a:path w="207" h="825" extrusionOk="0">
                  <a:moveTo>
                    <a:pt x="103" y="0"/>
                  </a:moveTo>
                  <a:cubicBezTo>
                    <a:pt x="46" y="0"/>
                    <a:pt x="0" y="46"/>
                    <a:pt x="0" y="104"/>
                  </a:cubicBezTo>
                  <a:lnTo>
                    <a:pt x="0" y="722"/>
                  </a:lnTo>
                  <a:cubicBezTo>
                    <a:pt x="0" y="778"/>
                    <a:pt x="46" y="824"/>
                    <a:pt x="103" y="824"/>
                  </a:cubicBezTo>
                  <a:cubicBezTo>
                    <a:pt x="160" y="824"/>
                    <a:pt x="206" y="778"/>
                    <a:pt x="206" y="722"/>
                  </a:cubicBezTo>
                  <a:lnTo>
                    <a:pt x="206" y="104"/>
                  </a:lnTo>
                  <a:cubicBezTo>
                    <a:pt x="206" y="46"/>
                    <a:pt x="160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19;p38"/>
            <p:cNvSpPr/>
            <p:nvPr/>
          </p:nvSpPr>
          <p:spPr>
            <a:xfrm>
              <a:off x="4703625" y="2779938"/>
              <a:ext cx="7650" cy="20400"/>
            </a:xfrm>
            <a:custGeom>
              <a:avLst/>
              <a:gdLst/>
              <a:ahLst/>
              <a:cxnLst/>
              <a:rect l="l" t="t" r="r" b="b"/>
              <a:pathLst>
                <a:path w="306" h="816" extrusionOk="0">
                  <a:moveTo>
                    <a:pt x="114" y="1"/>
                  </a:moveTo>
                  <a:cubicBezTo>
                    <a:pt x="105" y="1"/>
                    <a:pt x="96" y="2"/>
                    <a:pt x="87" y="4"/>
                  </a:cubicBezTo>
                  <a:cubicBezTo>
                    <a:pt x="31" y="19"/>
                    <a:pt x="0" y="75"/>
                    <a:pt x="15" y="130"/>
                  </a:cubicBezTo>
                  <a:cubicBezTo>
                    <a:pt x="65" y="320"/>
                    <a:pt x="93" y="517"/>
                    <a:pt x="99" y="715"/>
                  </a:cubicBezTo>
                  <a:cubicBezTo>
                    <a:pt x="99" y="770"/>
                    <a:pt x="145" y="815"/>
                    <a:pt x="202" y="816"/>
                  </a:cubicBezTo>
                  <a:lnTo>
                    <a:pt x="205" y="816"/>
                  </a:lnTo>
                  <a:cubicBezTo>
                    <a:pt x="261" y="815"/>
                    <a:pt x="305" y="767"/>
                    <a:pt x="304" y="709"/>
                  </a:cubicBezTo>
                  <a:cubicBezTo>
                    <a:pt x="299" y="495"/>
                    <a:pt x="268" y="281"/>
                    <a:pt x="213" y="77"/>
                  </a:cubicBezTo>
                  <a:cubicBezTo>
                    <a:pt x="201" y="31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20;p38"/>
            <p:cNvSpPr/>
            <p:nvPr/>
          </p:nvSpPr>
          <p:spPr>
            <a:xfrm>
              <a:off x="4663325" y="2736213"/>
              <a:ext cx="19600" cy="12100"/>
            </a:xfrm>
            <a:custGeom>
              <a:avLst/>
              <a:gdLst/>
              <a:ahLst/>
              <a:cxnLst/>
              <a:rect l="l" t="t" r="r" b="b"/>
              <a:pathLst>
                <a:path w="784" h="484" extrusionOk="0">
                  <a:moveTo>
                    <a:pt x="117" y="0"/>
                  </a:moveTo>
                  <a:cubicBezTo>
                    <a:pt x="75" y="0"/>
                    <a:pt x="36" y="27"/>
                    <a:pt x="19" y="69"/>
                  </a:cubicBezTo>
                  <a:cubicBezTo>
                    <a:pt x="0" y="122"/>
                    <a:pt x="28" y="181"/>
                    <a:pt x="82" y="201"/>
                  </a:cubicBezTo>
                  <a:cubicBezTo>
                    <a:pt x="267" y="267"/>
                    <a:pt x="445" y="358"/>
                    <a:pt x="609" y="467"/>
                  </a:cubicBezTo>
                  <a:cubicBezTo>
                    <a:pt x="627" y="479"/>
                    <a:pt x="646" y="484"/>
                    <a:pt x="667" y="484"/>
                  </a:cubicBezTo>
                  <a:cubicBezTo>
                    <a:pt x="699" y="484"/>
                    <a:pt x="732" y="469"/>
                    <a:pt x="753" y="439"/>
                  </a:cubicBezTo>
                  <a:cubicBezTo>
                    <a:pt x="784" y="392"/>
                    <a:pt x="771" y="328"/>
                    <a:pt x="723" y="295"/>
                  </a:cubicBezTo>
                  <a:cubicBezTo>
                    <a:pt x="545" y="177"/>
                    <a:pt x="353" y="79"/>
                    <a:pt x="151" y="6"/>
                  </a:cubicBezTo>
                  <a:cubicBezTo>
                    <a:pt x="140" y="2"/>
                    <a:pt x="128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21;p38"/>
            <p:cNvSpPr/>
            <p:nvPr/>
          </p:nvSpPr>
          <p:spPr>
            <a:xfrm>
              <a:off x="4633250" y="2732363"/>
              <a:ext cx="20725" cy="5550"/>
            </a:xfrm>
            <a:custGeom>
              <a:avLst/>
              <a:gdLst/>
              <a:ahLst/>
              <a:cxnLst/>
              <a:rect l="l" t="t" r="r" b="b"/>
              <a:pathLst>
                <a:path w="829" h="222" extrusionOk="0">
                  <a:moveTo>
                    <a:pt x="102" y="0"/>
                  </a:moveTo>
                  <a:cubicBezTo>
                    <a:pt x="46" y="0"/>
                    <a:pt x="0" y="48"/>
                    <a:pt x="0" y="104"/>
                  </a:cubicBezTo>
                  <a:cubicBezTo>
                    <a:pt x="0" y="160"/>
                    <a:pt x="46" y="206"/>
                    <a:pt x="102" y="206"/>
                  </a:cubicBezTo>
                  <a:lnTo>
                    <a:pt x="443" y="206"/>
                  </a:lnTo>
                  <a:cubicBezTo>
                    <a:pt x="532" y="206"/>
                    <a:pt x="621" y="212"/>
                    <a:pt x="708" y="221"/>
                  </a:cubicBezTo>
                  <a:lnTo>
                    <a:pt x="720" y="221"/>
                  </a:lnTo>
                  <a:cubicBezTo>
                    <a:pt x="772" y="221"/>
                    <a:pt x="817" y="183"/>
                    <a:pt x="822" y="129"/>
                  </a:cubicBezTo>
                  <a:cubicBezTo>
                    <a:pt x="828" y="73"/>
                    <a:pt x="787" y="23"/>
                    <a:pt x="731" y="17"/>
                  </a:cubicBezTo>
                  <a:cubicBezTo>
                    <a:pt x="636" y="6"/>
                    <a:pt x="540" y="0"/>
                    <a:pt x="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22;p38"/>
            <p:cNvSpPr/>
            <p:nvPr/>
          </p:nvSpPr>
          <p:spPr>
            <a:xfrm>
              <a:off x="4706100" y="2841463"/>
              <a:ext cx="5175" cy="20625"/>
            </a:xfrm>
            <a:custGeom>
              <a:avLst/>
              <a:gdLst/>
              <a:ahLst/>
              <a:cxnLst/>
              <a:rect l="l" t="t" r="r" b="b"/>
              <a:pathLst>
                <a:path w="207" h="825" extrusionOk="0">
                  <a:moveTo>
                    <a:pt x="103" y="1"/>
                  </a:moveTo>
                  <a:cubicBezTo>
                    <a:pt x="46" y="1"/>
                    <a:pt x="0" y="47"/>
                    <a:pt x="0" y="103"/>
                  </a:cubicBezTo>
                  <a:lnTo>
                    <a:pt x="0" y="721"/>
                  </a:lnTo>
                  <a:cubicBezTo>
                    <a:pt x="0" y="779"/>
                    <a:pt x="46" y="825"/>
                    <a:pt x="103" y="825"/>
                  </a:cubicBezTo>
                  <a:cubicBezTo>
                    <a:pt x="160" y="825"/>
                    <a:pt x="206" y="779"/>
                    <a:pt x="206" y="721"/>
                  </a:cubicBezTo>
                  <a:lnTo>
                    <a:pt x="206" y="103"/>
                  </a:lnTo>
                  <a:cubicBezTo>
                    <a:pt x="206" y="47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23;p38"/>
            <p:cNvSpPr/>
            <p:nvPr/>
          </p:nvSpPr>
          <p:spPr>
            <a:xfrm>
              <a:off x="4606550" y="2732363"/>
              <a:ext cx="16425" cy="5175"/>
            </a:xfrm>
            <a:custGeom>
              <a:avLst/>
              <a:gdLst/>
              <a:ahLst/>
              <a:cxnLst/>
              <a:rect l="l" t="t" r="r" b="b"/>
              <a:pathLst>
                <a:path w="657" h="207" extrusionOk="0">
                  <a:moveTo>
                    <a:pt x="126" y="0"/>
                  </a:moveTo>
                  <a:cubicBezTo>
                    <a:pt x="85" y="64"/>
                    <a:pt x="42" y="126"/>
                    <a:pt x="0" y="190"/>
                  </a:cubicBezTo>
                  <a:lnTo>
                    <a:pt x="0" y="206"/>
                  </a:lnTo>
                  <a:lnTo>
                    <a:pt x="554" y="206"/>
                  </a:lnTo>
                  <a:cubicBezTo>
                    <a:pt x="611" y="206"/>
                    <a:pt x="656" y="160"/>
                    <a:pt x="656" y="104"/>
                  </a:cubicBezTo>
                  <a:cubicBezTo>
                    <a:pt x="656" y="48"/>
                    <a:pt x="611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24;p38"/>
            <p:cNvSpPr/>
            <p:nvPr/>
          </p:nvSpPr>
          <p:spPr>
            <a:xfrm>
              <a:off x="4706100" y="2872313"/>
              <a:ext cx="5175" cy="20625"/>
            </a:xfrm>
            <a:custGeom>
              <a:avLst/>
              <a:gdLst/>
              <a:ahLst/>
              <a:cxnLst/>
              <a:rect l="l" t="t" r="r" b="b"/>
              <a:pathLst>
                <a:path w="207" h="825" extrusionOk="0">
                  <a:moveTo>
                    <a:pt x="103" y="1"/>
                  </a:moveTo>
                  <a:cubicBezTo>
                    <a:pt x="46" y="1"/>
                    <a:pt x="0" y="48"/>
                    <a:pt x="0" y="105"/>
                  </a:cubicBezTo>
                  <a:lnTo>
                    <a:pt x="0" y="722"/>
                  </a:lnTo>
                  <a:cubicBezTo>
                    <a:pt x="0" y="779"/>
                    <a:pt x="46" y="825"/>
                    <a:pt x="103" y="825"/>
                  </a:cubicBezTo>
                  <a:cubicBezTo>
                    <a:pt x="160" y="825"/>
                    <a:pt x="206" y="779"/>
                    <a:pt x="206" y="722"/>
                  </a:cubicBezTo>
                  <a:lnTo>
                    <a:pt x="206" y="105"/>
                  </a:lnTo>
                  <a:cubicBezTo>
                    <a:pt x="206" y="48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25;p38"/>
            <p:cNvSpPr/>
            <p:nvPr/>
          </p:nvSpPr>
          <p:spPr>
            <a:xfrm>
              <a:off x="4794875" y="2965513"/>
              <a:ext cx="20625" cy="5175"/>
            </a:xfrm>
            <a:custGeom>
              <a:avLst/>
              <a:gdLst/>
              <a:ahLst/>
              <a:cxnLst/>
              <a:rect l="l" t="t" r="r" b="b"/>
              <a:pathLst>
                <a:path w="825" h="207" extrusionOk="0">
                  <a:moveTo>
                    <a:pt x="104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59"/>
                    <a:pt x="46" y="206"/>
                    <a:pt x="104" y="206"/>
                  </a:cubicBezTo>
                  <a:lnTo>
                    <a:pt x="722" y="206"/>
                  </a:lnTo>
                  <a:cubicBezTo>
                    <a:pt x="778" y="206"/>
                    <a:pt x="824" y="159"/>
                    <a:pt x="824" y="103"/>
                  </a:cubicBezTo>
                  <a:cubicBezTo>
                    <a:pt x="824" y="46"/>
                    <a:pt x="778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26;p38"/>
            <p:cNvSpPr/>
            <p:nvPr/>
          </p:nvSpPr>
          <p:spPr>
            <a:xfrm>
              <a:off x="4706100" y="2903213"/>
              <a:ext cx="7800" cy="20400"/>
            </a:xfrm>
            <a:custGeom>
              <a:avLst/>
              <a:gdLst/>
              <a:ahLst/>
              <a:cxnLst/>
              <a:rect l="l" t="t" r="r" b="b"/>
              <a:pathLst>
                <a:path w="312" h="816" extrusionOk="0">
                  <a:moveTo>
                    <a:pt x="106" y="0"/>
                  </a:moveTo>
                  <a:cubicBezTo>
                    <a:pt x="105" y="0"/>
                    <a:pt x="103" y="0"/>
                    <a:pt x="101" y="1"/>
                  </a:cubicBezTo>
                  <a:cubicBezTo>
                    <a:pt x="45" y="2"/>
                    <a:pt x="0" y="49"/>
                    <a:pt x="2" y="106"/>
                  </a:cubicBezTo>
                  <a:cubicBezTo>
                    <a:pt x="9" y="321"/>
                    <a:pt x="40" y="534"/>
                    <a:pt x="98" y="740"/>
                  </a:cubicBezTo>
                  <a:cubicBezTo>
                    <a:pt x="111" y="786"/>
                    <a:pt x="153" y="815"/>
                    <a:pt x="197" y="815"/>
                  </a:cubicBezTo>
                  <a:cubicBezTo>
                    <a:pt x="206" y="815"/>
                    <a:pt x="215" y="814"/>
                    <a:pt x="226" y="811"/>
                  </a:cubicBezTo>
                  <a:cubicBezTo>
                    <a:pt x="280" y="796"/>
                    <a:pt x="311" y="738"/>
                    <a:pt x="297" y="683"/>
                  </a:cubicBezTo>
                  <a:cubicBezTo>
                    <a:pt x="243" y="494"/>
                    <a:pt x="214" y="298"/>
                    <a:pt x="208" y="100"/>
                  </a:cubicBezTo>
                  <a:cubicBezTo>
                    <a:pt x="206" y="45"/>
                    <a:pt x="160" y="0"/>
                    <a:pt x="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27;p38"/>
            <p:cNvSpPr/>
            <p:nvPr/>
          </p:nvSpPr>
          <p:spPr>
            <a:xfrm>
              <a:off x="4825750" y="2965513"/>
              <a:ext cx="17100" cy="5175"/>
            </a:xfrm>
            <a:custGeom>
              <a:avLst/>
              <a:gdLst/>
              <a:ahLst/>
              <a:cxnLst/>
              <a:rect l="l" t="t" r="r" b="b"/>
              <a:pathLst>
                <a:path w="684" h="207" extrusionOk="0">
                  <a:moveTo>
                    <a:pt x="103" y="0"/>
                  </a:moveTo>
                  <a:cubicBezTo>
                    <a:pt x="47" y="0"/>
                    <a:pt x="1" y="46"/>
                    <a:pt x="1" y="103"/>
                  </a:cubicBezTo>
                  <a:cubicBezTo>
                    <a:pt x="1" y="159"/>
                    <a:pt x="47" y="206"/>
                    <a:pt x="103" y="206"/>
                  </a:cubicBezTo>
                  <a:lnTo>
                    <a:pt x="580" y="206"/>
                  </a:lnTo>
                  <a:cubicBezTo>
                    <a:pt x="638" y="206"/>
                    <a:pt x="684" y="159"/>
                    <a:pt x="684" y="103"/>
                  </a:cubicBezTo>
                  <a:cubicBezTo>
                    <a:pt x="684" y="46"/>
                    <a:pt x="638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28;p38"/>
            <p:cNvSpPr/>
            <p:nvPr/>
          </p:nvSpPr>
          <p:spPr>
            <a:xfrm>
              <a:off x="4763900" y="2965163"/>
              <a:ext cx="20700" cy="5475"/>
            </a:xfrm>
            <a:custGeom>
              <a:avLst/>
              <a:gdLst/>
              <a:ahLst/>
              <a:cxnLst/>
              <a:rect l="l" t="t" r="r" b="b"/>
              <a:pathLst>
                <a:path w="828" h="219" extrusionOk="0">
                  <a:moveTo>
                    <a:pt x="110" y="1"/>
                  </a:moveTo>
                  <a:cubicBezTo>
                    <a:pt x="57" y="1"/>
                    <a:pt x="11" y="41"/>
                    <a:pt x="5" y="94"/>
                  </a:cubicBezTo>
                  <a:cubicBezTo>
                    <a:pt x="1" y="151"/>
                    <a:pt x="41" y="201"/>
                    <a:pt x="99" y="207"/>
                  </a:cubicBezTo>
                  <a:cubicBezTo>
                    <a:pt x="186" y="214"/>
                    <a:pt x="276" y="219"/>
                    <a:pt x="365" y="219"/>
                  </a:cubicBezTo>
                  <a:lnTo>
                    <a:pt x="725" y="219"/>
                  </a:lnTo>
                  <a:cubicBezTo>
                    <a:pt x="782" y="219"/>
                    <a:pt x="828" y="173"/>
                    <a:pt x="828" y="117"/>
                  </a:cubicBezTo>
                  <a:cubicBezTo>
                    <a:pt x="828" y="60"/>
                    <a:pt x="782" y="14"/>
                    <a:pt x="725" y="14"/>
                  </a:cubicBezTo>
                  <a:lnTo>
                    <a:pt x="365" y="14"/>
                  </a:lnTo>
                  <a:cubicBezTo>
                    <a:pt x="284" y="14"/>
                    <a:pt x="201" y="10"/>
                    <a:pt x="118" y="1"/>
                  </a:cubicBezTo>
                  <a:cubicBezTo>
                    <a:pt x="115" y="1"/>
                    <a:pt x="112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29;p38"/>
            <p:cNvSpPr/>
            <p:nvPr/>
          </p:nvSpPr>
          <p:spPr>
            <a:xfrm>
              <a:off x="4734825" y="2954988"/>
              <a:ext cx="19675" cy="12000"/>
            </a:xfrm>
            <a:custGeom>
              <a:avLst/>
              <a:gdLst/>
              <a:ahLst/>
              <a:cxnLst/>
              <a:rect l="l" t="t" r="r" b="b"/>
              <a:pathLst>
                <a:path w="787" h="480" extrusionOk="0">
                  <a:moveTo>
                    <a:pt x="119" y="0"/>
                  </a:moveTo>
                  <a:cubicBezTo>
                    <a:pt x="85" y="0"/>
                    <a:pt x="52" y="16"/>
                    <a:pt x="32" y="47"/>
                  </a:cubicBezTo>
                  <a:cubicBezTo>
                    <a:pt x="1" y="94"/>
                    <a:pt x="14" y="159"/>
                    <a:pt x="62" y="190"/>
                  </a:cubicBezTo>
                  <a:cubicBezTo>
                    <a:pt x="241" y="307"/>
                    <a:pt x="435" y="404"/>
                    <a:pt x="636" y="473"/>
                  </a:cubicBezTo>
                  <a:cubicBezTo>
                    <a:pt x="647" y="478"/>
                    <a:pt x="659" y="479"/>
                    <a:pt x="671" y="479"/>
                  </a:cubicBezTo>
                  <a:cubicBezTo>
                    <a:pt x="712" y="479"/>
                    <a:pt x="752" y="454"/>
                    <a:pt x="767" y="411"/>
                  </a:cubicBezTo>
                  <a:cubicBezTo>
                    <a:pt x="786" y="358"/>
                    <a:pt x="758" y="298"/>
                    <a:pt x="705" y="279"/>
                  </a:cubicBezTo>
                  <a:lnTo>
                    <a:pt x="705" y="281"/>
                  </a:lnTo>
                  <a:cubicBezTo>
                    <a:pt x="519" y="214"/>
                    <a:pt x="340" y="127"/>
                    <a:pt x="176" y="17"/>
                  </a:cubicBezTo>
                  <a:cubicBezTo>
                    <a:pt x="158" y="6"/>
                    <a:pt x="139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30;p38"/>
            <p:cNvSpPr/>
            <p:nvPr/>
          </p:nvSpPr>
          <p:spPr>
            <a:xfrm>
              <a:off x="4713950" y="2932663"/>
              <a:ext cx="14900" cy="17575"/>
            </a:xfrm>
            <a:custGeom>
              <a:avLst/>
              <a:gdLst/>
              <a:ahLst/>
              <a:cxnLst/>
              <a:rect l="l" t="t" r="r" b="b"/>
              <a:pathLst>
                <a:path w="596" h="703" extrusionOk="0">
                  <a:moveTo>
                    <a:pt x="119" y="0"/>
                  </a:moveTo>
                  <a:cubicBezTo>
                    <a:pt x="102" y="0"/>
                    <a:pt x="84" y="5"/>
                    <a:pt x="69" y="14"/>
                  </a:cubicBezTo>
                  <a:cubicBezTo>
                    <a:pt x="18" y="42"/>
                    <a:pt x="0" y="104"/>
                    <a:pt x="29" y="154"/>
                  </a:cubicBezTo>
                  <a:cubicBezTo>
                    <a:pt x="134" y="340"/>
                    <a:pt x="261" y="514"/>
                    <a:pt x="408" y="670"/>
                  </a:cubicBezTo>
                  <a:cubicBezTo>
                    <a:pt x="427" y="692"/>
                    <a:pt x="455" y="703"/>
                    <a:pt x="482" y="703"/>
                  </a:cubicBezTo>
                  <a:cubicBezTo>
                    <a:pt x="507" y="703"/>
                    <a:pt x="534" y="694"/>
                    <a:pt x="553" y="676"/>
                  </a:cubicBezTo>
                  <a:cubicBezTo>
                    <a:pt x="594" y="636"/>
                    <a:pt x="596" y="571"/>
                    <a:pt x="557" y="529"/>
                  </a:cubicBezTo>
                  <a:cubicBezTo>
                    <a:pt x="423" y="385"/>
                    <a:pt x="306" y="224"/>
                    <a:pt x="208" y="52"/>
                  </a:cubicBezTo>
                  <a:cubicBezTo>
                    <a:pt x="190" y="19"/>
                    <a:pt x="155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31;p38"/>
            <p:cNvSpPr/>
            <p:nvPr/>
          </p:nvSpPr>
          <p:spPr>
            <a:xfrm>
              <a:off x="5291650" y="2515388"/>
              <a:ext cx="13125" cy="18775"/>
            </a:xfrm>
            <a:custGeom>
              <a:avLst/>
              <a:gdLst/>
              <a:ahLst/>
              <a:cxnLst/>
              <a:rect l="l" t="t" r="r" b="b"/>
              <a:pathLst>
                <a:path w="525" h="751" extrusionOk="0">
                  <a:moveTo>
                    <a:pt x="118" y="1"/>
                  </a:moveTo>
                  <a:cubicBezTo>
                    <a:pt x="105" y="1"/>
                    <a:pt x="91" y="4"/>
                    <a:pt x="77" y="10"/>
                  </a:cubicBezTo>
                  <a:cubicBezTo>
                    <a:pt x="26" y="32"/>
                    <a:pt x="0" y="93"/>
                    <a:pt x="24" y="145"/>
                  </a:cubicBezTo>
                  <a:cubicBezTo>
                    <a:pt x="107" y="339"/>
                    <a:pt x="208" y="527"/>
                    <a:pt x="322" y="703"/>
                  </a:cubicBezTo>
                  <a:cubicBezTo>
                    <a:pt x="341" y="734"/>
                    <a:pt x="374" y="751"/>
                    <a:pt x="408" y="751"/>
                  </a:cubicBezTo>
                  <a:cubicBezTo>
                    <a:pt x="427" y="751"/>
                    <a:pt x="446" y="746"/>
                    <a:pt x="464" y="734"/>
                  </a:cubicBezTo>
                  <a:cubicBezTo>
                    <a:pt x="511" y="703"/>
                    <a:pt x="525" y="640"/>
                    <a:pt x="495" y="592"/>
                  </a:cubicBezTo>
                  <a:cubicBezTo>
                    <a:pt x="387" y="425"/>
                    <a:pt x="291" y="247"/>
                    <a:pt x="212" y="63"/>
                  </a:cubicBezTo>
                  <a:cubicBezTo>
                    <a:pt x="196" y="25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32;p38"/>
            <p:cNvSpPr/>
            <p:nvPr/>
          </p:nvSpPr>
          <p:spPr>
            <a:xfrm>
              <a:off x="5308350" y="2541238"/>
              <a:ext cx="17025" cy="15750"/>
            </a:xfrm>
            <a:custGeom>
              <a:avLst/>
              <a:gdLst/>
              <a:ahLst/>
              <a:cxnLst/>
              <a:rect l="l" t="t" r="r" b="b"/>
              <a:pathLst>
                <a:path w="681" h="630" extrusionOk="0">
                  <a:moveTo>
                    <a:pt x="115" y="1"/>
                  </a:moveTo>
                  <a:cubicBezTo>
                    <a:pt x="90" y="1"/>
                    <a:pt x="66" y="10"/>
                    <a:pt x="46" y="28"/>
                  </a:cubicBezTo>
                  <a:cubicBezTo>
                    <a:pt x="3" y="65"/>
                    <a:pt x="0" y="130"/>
                    <a:pt x="39" y="173"/>
                  </a:cubicBezTo>
                  <a:cubicBezTo>
                    <a:pt x="180" y="328"/>
                    <a:pt x="335" y="475"/>
                    <a:pt x="500" y="607"/>
                  </a:cubicBezTo>
                  <a:cubicBezTo>
                    <a:pt x="519" y="622"/>
                    <a:pt x="541" y="629"/>
                    <a:pt x="563" y="629"/>
                  </a:cubicBezTo>
                  <a:cubicBezTo>
                    <a:pt x="595" y="629"/>
                    <a:pt x="624" y="616"/>
                    <a:pt x="645" y="591"/>
                  </a:cubicBezTo>
                  <a:cubicBezTo>
                    <a:pt x="680" y="546"/>
                    <a:pt x="673" y="481"/>
                    <a:pt x="629" y="446"/>
                  </a:cubicBezTo>
                  <a:cubicBezTo>
                    <a:pt x="472" y="321"/>
                    <a:pt x="325" y="183"/>
                    <a:pt x="192" y="35"/>
                  </a:cubicBezTo>
                  <a:cubicBezTo>
                    <a:pt x="171" y="12"/>
                    <a:pt x="143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33;p38"/>
            <p:cNvSpPr/>
            <p:nvPr/>
          </p:nvSpPr>
          <p:spPr>
            <a:xfrm>
              <a:off x="5332275" y="2560388"/>
              <a:ext cx="19875" cy="11600"/>
            </a:xfrm>
            <a:custGeom>
              <a:avLst/>
              <a:gdLst/>
              <a:ahLst/>
              <a:cxnLst/>
              <a:rect l="l" t="t" r="r" b="b"/>
              <a:pathLst>
                <a:path w="795" h="464" extrusionOk="0">
                  <a:moveTo>
                    <a:pt x="119" y="1"/>
                  </a:moveTo>
                  <a:cubicBezTo>
                    <a:pt x="83" y="1"/>
                    <a:pt x="48" y="20"/>
                    <a:pt x="29" y="54"/>
                  </a:cubicBezTo>
                  <a:cubicBezTo>
                    <a:pt x="1" y="103"/>
                    <a:pt x="18" y="167"/>
                    <a:pt x="69" y="194"/>
                  </a:cubicBezTo>
                  <a:cubicBezTo>
                    <a:pt x="252" y="297"/>
                    <a:pt x="446" y="386"/>
                    <a:pt x="643" y="457"/>
                  </a:cubicBezTo>
                  <a:cubicBezTo>
                    <a:pt x="655" y="462"/>
                    <a:pt x="667" y="463"/>
                    <a:pt x="679" y="463"/>
                  </a:cubicBezTo>
                  <a:cubicBezTo>
                    <a:pt x="721" y="463"/>
                    <a:pt x="761" y="438"/>
                    <a:pt x="775" y="395"/>
                  </a:cubicBezTo>
                  <a:cubicBezTo>
                    <a:pt x="795" y="342"/>
                    <a:pt x="768" y="282"/>
                    <a:pt x="715" y="263"/>
                  </a:cubicBezTo>
                  <a:cubicBezTo>
                    <a:pt x="526" y="197"/>
                    <a:pt x="343" y="112"/>
                    <a:pt x="169" y="14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34;p38"/>
            <p:cNvSpPr/>
            <p:nvPr/>
          </p:nvSpPr>
          <p:spPr>
            <a:xfrm>
              <a:off x="5284325" y="2392963"/>
              <a:ext cx="5150" cy="20600"/>
            </a:xfrm>
            <a:custGeom>
              <a:avLst/>
              <a:gdLst/>
              <a:ahLst/>
              <a:cxnLst/>
              <a:rect l="l" t="t" r="r" b="b"/>
              <a:pathLst>
                <a:path w="206" h="824" extrusionOk="0">
                  <a:moveTo>
                    <a:pt x="102" y="0"/>
                  </a:moveTo>
                  <a:cubicBezTo>
                    <a:pt x="46" y="0"/>
                    <a:pt x="0" y="46"/>
                    <a:pt x="0" y="104"/>
                  </a:cubicBezTo>
                  <a:lnTo>
                    <a:pt x="0" y="722"/>
                  </a:lnTo>
                  <a:cubicBezTo>
                    <a:pt x="0" y="778"/>
                    <a:pt x="46" y="824"/>
                    <a:pt x="102" y="824"/>
                  </a:cubicBezTo>
                  <a:cubicBezTo>
                    <a:pt x="160" y="824"/>
                    <a:pt x="206" y="778"/>
                    <a:pt x="206" y="722"/>
                  </a:cubicBezTo>
                  <a:lnTo>
                    <a:pt x="206" y="104"/>
                  </a:lnTo>
                  <a:cubicBezTo>
                    <a:pt x="206" y="46"/>
                    <a:pt x="160" y="0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35;p38"/>
            <p:cNvSpPr/>
            <p:nvPr/>
          </p:nvSpPr>
          <p:spPr>
            <a:xfrm>
              <a:off x="5361300" y="2570838"/>
              <a:ext cx="20775" cy="6700"/>
            </a:xfrm>
            <a:custGeom>
              <a:avLst/>
              <a:gdLst/>
              <a:ahLst/>
              <a:cxnLst/>
              <a:rect l="l" t="t" r="r" b="b"/>
              <a:pathLst>
                <a:path w="831" h="268" extrusionOk="0">
                  <a:moveTo>
                    <a:pt x="112" y="1"/>
                  </a:moveTo>
                  <a:cubicBezTo>
                    <a:pt x="64" y="1"/>
                    <a:pt x="21" y="35"/>
                    <a:pt x="11" y="85"/>
                  </a:cubicBezTo>
                  <a:cubicBezTo>
                    <a:pt x="1" y="140"/>
                    <a:pt x="38" y="195"/>
                    <a:pt x="94" y="205"/>
                  </a:cubicBezTo>
                  <a:cubicBezTo>
                    <a:pt x="302" y="242"/>
                    <a:pt x="514" y="264"/>
                    <a:pt x="724" y="267"/>
                  </a:cubicBezTo>
                  <a:lnTo>
                    <a:pt x="727" y="267"/>
                  </a:lnTo>
                  <a:cubicBezTo>
                    <a:pt x="782" y="267"/>
                    <a:pt x="828" y="223"/>
                    <a:pt x="829" y="167"/>
                  </a:cubicBezTo>
                  <a:cubicBezTo>
                    <a:pt x="831" y="110"/>
                    <a:pt x="785" y="63"/>
                    <a:pt x="728" y="62"/>
                  </a:cubicBezTo>
                  <a:cubicBezTo>
                    <a:pt x="528" y="59"/>
                    <a:pt x="327" y="38"/>
                    <a:pt x="131" y="2"/>
                  </a:cubicBezTo>
                  <a:cubicBezTo>
                    <a:pt x="125" y="1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36;p38"/>
            <p:cNvSpPr/>
            <p:nvPr/>
          </p:nvSpPr>
          <p:spPr>
            <a:xfrm>
              <a:off x="5284500" y="2485588"/>
              <a:ext cx="8025" cy="20350"/>
            </a:xfrm>
            <a:custGeom>
              <a:avLst/>
              <a:gdLst/>
              <a:ahLst/>
              <a:cxnLst/>
              <a:rect l="l" t="t" r="r" b="b"/>
              <a:pathLst>
                <a:path w="321" h="814" extrusionOk="0">
                  <a:moveTo>
                    <a:pt x="108" y="0"/>
                  </a:moveTo>
                  <a:cubicBezTo>
                    <a:pt x="105" y="0"/>
                    <a:pt x="103" y="0"/>
                    <a:pt x="100" y="0"/>
                  </a:cubicBezTo>
                  <a:cubicBezTo>
                    <a:pt x="43" y="5"/>
                    <a:pt x="0" y="54"/>
                    <a:pt x="5" y="112"/>
                  </a:cubicBezTo>
                  <a:cubicBezTo>
                    <a:pt x="21" y="322"/>
                    <a:pt x="55" y="532"/>
                    <a:pt x="107" y="737"/>
                  </a:cubicBezTo>
                  <a:cubicBezTo>
                    <a:pt x="119" y="783"/>
                    <a:pt x="160" y="814"/>
                    <a:pt x="206" y="814"/>
                  </a:cubicBezTo>
                  <a:cubicBezTo>
                    <a:pt x="215" y="814"/>
                    <a:pt x="223" y="814"/>
                    <a:pt x="232" y="811"/>
                  </a:cubicBezTo>
                  <a:cubicBezTo>
                    <a:pt x="286" y="797"/>
                    <a:pt x="320" y="743"/>
                    <a:pt x="307" y="686"/>
                  </a:cubicBezTo>
                  <a:cubicBezTo>
                    <a:pt x="258" y="494"/>
                    <a:pt x="226" y="294"/>
                    <a:pt x="211" y="95"/>
                  </a:cubicBezTo>
                  <a:cubicBezTo>
                    <a:pt x="207" y="40"/>
                    <a:pt x="162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37;p38"/>
            <p:cNvSpPr/>
            <p:nvPr/>
          </p:nvSpPr>
          <p:spPr>
            <a:xfrm>
              <a:off x="5284325" y="2454688"/>
              <a:ext cx="5150" cy="20625"/>
            </a:xfrm>
            <a:custGeom>
              <a:avLst/>
              <a:gdLst/>
              <a:ahLst/>
              <a:cxnLst/>
              <a:rect l="l" t="t" r="r" b="b"/>
              <a:pathLst>
                <a:path w="206" h="825" extrusionOk="0">
                  <a:moveTo>
                    <a:pt x="102" y="1"/>
                  </a:moveTo>
                  <a:cubicBezTo>
                    <a:pt x="46" y="1"/>
                    <a:pt x="0" y="48"/>
                    <a:pt x="0" y="105"/>
                  </a:cubicBezTo>
                  <a:lnTo>
                    <a:pt x="0" y="722"/>
                  </a:lnTo>
                  <a:cubicBezTo>
                    <a:pt x="0" y="779"/>
                    <a:pt x="46" y="825"/>
                    <a:pt x="102" y="825"/>
                  </a:cubicBezTo>
                  <a:cubicBezTo>
                    <a:pt x="160" y="825"/>
                    <a:pt x="206" y="779"/>
                    <a:pt x="206" y="722"/>
                  </a:cubicBezTo>
                  <a:lnTo>
                    <a:pt x="206" y="105"/>
                  </a:lnTo>
                  <a:cubicBezTo>
                    <a:pt x="206" y="48"/>
                    <a:pt x="160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38;p38"/>
            <p:cNvSpPr/>
            <p:nvPr/>
          </p:nvSpPr>
          <p:spPr>
            <a:xfrm>
              <a:off x="5284325" y="2423838"/>
              <a:ext cx="5150" cy="20625"/>
            </a:xfrm>
            <a:custGeom>
              <a:avLst/>
              <a:gdLst/>
              <a:ahLst/>
              <a:cxnLst/>
              <a:rect l="l" t="t" r="r" b="b"/>
              <a:pathLst>
                <a:path w="206" h="825" extrusionOk="0"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lnTo>
                    <a:pt x="0" y="721"/>
                  </a:lnTo>
                  <a:cubicBezTo>
                    <a:pt x="0" y="779"/>
                    <a:pt x="46" y="825"/>
                    <a:pt x="102" y="825"/>
                  </a:cubicBezTo>
                  <a:cubicBezTo>
                    <a:pt x="160" y="825"/>
                    <a:pt x="206" y="779"/>
                    <a:pt x="206" y="721"/>
                  </a:cubicBezTo>
                  <a:lnTo>
                    <a:pt x="206" y="103"/>
                  </a:lnTo>
                  <a:cubicBezTo>
                    <a:pt x="206" y="47"/>
                    <a:pt x="160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39;p38"/>
            <p:cNvSpPr/>
            <p:nvPr/>
          </p:nvSpPr>
          <p:spPr>
            <a:xfrm>
              <a:off x="5518500" y="2636213"/>
              <a:ext cx="9475" cy="20100"/>
            </a:xfrm>
            <a:custGeom>
              <a:avLst/>
              <a:gdLst/>
              <a:ahLst/>
              <a:cxnLst/>
              <a:rect l="l" t="t" r="r" b="b"/>
              <a:pathLst>
                <a:path w="379" h="804" extrusionOk="0">
                  <a:moveTo>
                    <a:pt x="117" y="1"/>
                  </a:moveTo>
                  <a:cubicBezTo>
                    <a:pt x="106" y="1"/>
                    <a:pt x="94" y="2"/>
                    <a:pt x="83" y="7"/>
                  </a:cubicBezTo>
                  <a:cubicBezTo>
                    <a:pt x="28" y="24"/>
                    <a:pt x="0" y="84"/>
                    <a:pt x="18" y="137"/>
                  </a:cubicBezTo>
                  <a:cubicBezTo>
                    <a:pt x="83" y="325"/>
                    <a:pt x="132" y="521"/>
                    <a:pt x="166" y="718"/>
                  </a:cubicBezTo>
                  <a:cubicBezTo>
                    <a:pt x="174" y="768"/>
                    <a:pt x="218" y="804"/>
                    <a:pt x="267" y="804"/>
                  </a:cubicBezTo>
                  <a:cubicBezTo>
                    <a:pt x="273" y="804"/>
                    <a:pt x="279" y="804"/>
                    <a:pt x="285" y="802"/>
                  </a:cubicBezTo>
                  <a:cubicBezTo>
                    <a:pt x="341" y="793"/>
                    <a:pt x="378" y="740"/>
                    <a:pt x="369" y="684"/>
                  </a:cubicBezTo>
                  <a:cubicBezTo>
                    <a:pt x="334" y="476"/>
                    <a:pt x="282" y="269"/>
                    <a:pt x="214" y="70"/>
                  </a:cubicBezTo>
                  <a:cubicBezTo>
                    <a:pt x="198" y="28"/>
                    <a:pt x="159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40;p38"/>
            <p:cNvSpPr/>
            <p:nvPr/>
          </p:nvSpPr>
          <p:spPr>
            <a:xfrm>
              <a:off x="5503900" y="2609188"/>
              <a:ext cx="14300" cy="18100"/>
            </a:xfrm>
            <a:custGeom>
              <a:avLst/>
              <a:gdLst/>
              <a:ahLst/>
              <a:cxnLst/>
              <a:rect l="l" t="t" r="r" b="b"/>
              <a:pathLst>
                <a:path w="572" h="724" extrusionOk="0">
                  <a:moveTo>
                    <a:pt x="116" y="0"/>
                  </a:moveTo>
                  <a:cubicBezTo>
                    <a:pt x="95" y="0"/>
                    <a:pt x="73" y="7"/>
                    <a:pt x="54" y="21"/>
                  </a:cubicBezTo>
                  <a:cubicBezTo>
                    <a:pt x="10" y="56"/>
                    <a:pt x="1" y="122"/>
                    <a:pt x="36" y="166"/>
                  </a:cubicBezTo>
                  <a:cubicBezTo>
                    <a:pt x="158" y="325"/>
                    <a:pt x="267" y="493"/>
                    <a:pt x="362" y="668"/>
                  </a:cubicBezTo>
                  <a:cubicBezTo>
                    <a:pt x="381" y="704"/>
                    <a:pt x="417" y="723"/>
                    <a:pt x="454" y="723"/>
                  </a:cubicBezTo>
                  <a:cubicBezTo>
                    <a:pt x="470" y="723"/>
                    <a:pt x="487" y="719"/>
                    <a:pt x="503" y="710"/>
                  </a:cubicBezTo>
                  <a:cubicBezTo>
                    <a:pt x="552" y="683"/>
                    <a:pt x="571" y="621"/>
                    <a:pt x="544" y="570"/>
                  </a:cubicBezTo>
                  <a:cubicBezTo>
                    <a:pt x="444" y="385"/>
                    <a:pt x="328" y="206"/>
                    <a:pt x="199" y="40"/>
                  </a:cubicBezTo>
                  <a:cubicBezTo>
                    <a:pt x="178" y="14"/>
                    <a:pt x="148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41;p38"/>
            <p:cNvSpPr/>
            <p:nvPr/>
          </p:nvSpPr>
          <p:spPr>
            <a:xfrm>
              <a:off x="5392300" y="2572388"/>
              <a:ext cx="20625" cy="5175"/>
            </a:xfrm>
            <a:custGeom>
              <a:avLst/>
              <a:gdLst/>
              <a:ahLst/>
              <a:cxnLst/>
              <a:rect l="l" t="t" r="r" b="b"/>
              <a:pathLst>
                <a:path w="825" h="207" extrusionOk="0">
                  <a:moveTo>
                    <a:pt x="105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61"/>
                    <a:pt x="47" y="207"/>
                    <a:pt x="105" y="207"/>
                  </a:cubicBezTo>
                  <a:lnTo>
                    <a:pt x="721" y="207"/>
                  </a:lnTo>
                  <a:cubicBezTo>
                    <a:pt x="779" y="207"/>
                    <a:pt x="825" y="161"/>
                    <a:pt x="825" y="103"/>
                  </a:cubicBezTo>
                  <a:cubicBezTo>
                    <a:pt x="825" y="47"/>
                    <a:pt x="779" y="1"/>
                    <a:pt x="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42;p38"/>
            <p:cNvSpPr/>
            <p:nvPr/>
          </p:nvSpPr>
          <p:spPr>
            <a:xfrm>
              <a:off x="5423200" y="2572388"/>
              <a:ext cx="20700" cy="5625"/>
            </a:xfrm>
            <a:custGeom>
              <a:avLst/>
              <a:gdLst/>
              <a:ahLst/>
              <a:cxnLst/>
              <a:rect l="l" t="t" r="r" b="b"/>
              <a:pathLst>
                <a:path w="828" h="225" extrusionOk="0">
                  <a:moveTo>
                    <a:pt x="103" y="1"/>
                  </a:moveTo>
                  <a:cubicBezTo>
                    <a:pt x="46" y="1"/>
                    <a:pt x="1" y="47"/>
                    <a:pt x="1" y="103"/>
                  </a:cubicBezTo>
                  <a:cubicBezTo>
                    <a:pt x="1" y="161"/>
                    <a:pt x="46" y="207"/>
                    <a:pt x="103" y="207"/>
                  </a:cubicBezTo>
                  <a:lnTo>
                    <a:pt x="355" y="207"/>
                  </a:lnTo>
                  <a:cubicBezTo>
                    <a:pt x="473" y="207"/>
                    <a:pt x="592" y="213"/>
                    <a:pt x="710" y="223"/>
                  </a:cubicBezTo>
                  <a:cubicBezTo>
                    <a:pt x="713" y="225"/>
                    <a:pt x="716" y="225"/>
                    <a:pt x="719" y="225"/>
                  </a:cubicBezTo>
                  <a:cubicBezTo>
                    <a:pt x="772" y="225"/>
                    <a:pt x="817" y="185"/>
                    <a:pt x="823" y="131"/>
                  </a:cubicBezTo>
                  <a:cubicBezTo>
                    <a:pt x="827" y="75"/>
                    <a:pt x="786" y="25"/>
                    <a:pt x="729" y="19"/>
                  </a:cubicBezTo>
                  <a:cubicBezTo>
                    <a:pt x="605" y="7"/>
                    <a:pt x="479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43;p38"/>
            <p:cNvSpPr/>
            <p:nvPr/>
          </p:nvSpPr>
          <p:spPr>
            <a:xfrm>
              <a:off x="5453500" y="2575563"/>
              <a:ext cx="20325" cy="10350"/>
            </a:xfrm>
            <a:custGeom>
              <a:avLst/>
              <a:gdLst/>
              <a:ahLst/>
              <a:cxnLst/>
              <a:rect l="l" t="t" r="r" b="b"/>
              <a:pathLst>
                <a:path w="813" h="414" extrusionOk="0">
                  <a:moveTo>
                    <a:pt x="114" y="1"/>
                  </a:moveTo>
                  <a:cubicBezTo>
                    <a:pt x="69" y="1"/>
                    <a:pt x="28" y="31"/>
                    <a:pt x="15" y="77"/>
                  </a:cubicBezTo>
                  <a:cubicBezTo>
                    <a:pt x="0" y="132"/>
                    <a:pt x="33" y="188"/>
                    <a:pt x="88" y="203"/>
                  </a:cubicBezTo>
                  <a:cubicBezTo>
                    <a:pt x="280" y="253"/>
                    <a:pt x="471" y="321"/>
                    <a:pt x="654" y="404"/>
                  </a:cubicBezTo>
                  <a:cubicBezTo>
                    <a:pt x="667" y="410"/>
                    <a:pt x="682" y="413"/>
                    <a:pt x="695" y="413"/>
                  </a:cubicBezTo>
                  <a:cubicBezTo>
                    <a:pt x="735" y="413"/>
                    <a:pt x="772" y="391"/>
                    <a:pt x="789" y="353"/>
                  </a:cubicBezTo>
                  <a:cubicBezTo>
                    <a:pt x="812" y="301"/>
                    <a:pt x="790" y="240"/>
                    <a:pt x="738" y="216"/>
                  </a:cubicBezTo>
                  <a:cubicBezTo>
                    <a:pt x="546" y="129"/>
                    <a:pt x="344" y="58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44;p38"/>
            <p:cNvSpPr/>
            <p:nvPr/>
          </p:nvSpPr>
          <p:spPr>
            <a:xfrm>
              <a:off x="5481425" y="2588213"/>
              <a:ext cx="17875" cy="14725"/>
            </a:xfrm>
            <a:custGeom>
              <a:avLst/>
              <a:gdLst/>
              <a:ahLst/>
              <a:cxnLst/>
              <a:rect l="l" t="t" r="r" b="b"/>
              <a:pathLst>
                <a:path w="715" h="589" extrusionOk="0">
                  <a:moveTo>
                    <a:pt x="118" y="0"/>
                  </a:moveTo>
                  <a:cubicBezTo>
                    <a:pt x="85" y="0"/>
                    <a:pt x="52" y="17"/>
                    <a:pt x="32" y="47"/>
                  </a:cubicBezTo>
                  <a:cubicBezTo>
                    <a:pt x="0" y="94"/>
                    <a:pt x="14" y="158"/>
                    <a:pt x="61" y="189"/>
                  </a:cubicBezTo>
                  <a:cubicBezTo>
                    <a:pt x="227" y="300"/>
                    <a:pt x="386" y="424"/>
                    <a:pt x="531" y="562"/>
                  </a:cubicBezTo>
                  <a:cubicBezTo>
                    <a:pt x="552" y="580"/>
                    <a:pt x="575" y="589"/>
                    <a:pt x="600" y="589"/>
                  </a:cubicBezTo>
                  <a:cubicBezTo>
                    <a:pt x="629" y="589"/>
                    <a:pt x="657" y="578"/>
                    <a:pt x="676" y="556"/>
                  </a:cubicBezTo>
                  <a:cubicBezTo>
                    <a:pt x="714" y="515"/>
                    <a:pt x="713" y="449"/>
                    <a:pt x="672" y="411"/>
                  </a:cubicBezTo>
                  <a:cubicBezTo>
                    <a:pt x="517" y="267"/>
                    <a:pt x="350" y="135"/>
                    <a:pt x="175" y="18"/>
                  </a:cubicBezTo>
                  <a:cubicBezTo>
                    <a:pt x="158" y="6"/>
                    <a:pt x="138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45;p38"/>
            <p:cNvSpPr/>
            <p:nvPr/>
          </p:nvSpPr>
          <p:spPr>
            <a:xfrm>
              <a:off x="5902750" y="2795263"/>
              <a:ext cx="47850" cy="47800"/>
            </a:xfrm>
            <a:custGeom>
              <a:avLst/>
              <a:gdLst/>
              <a:ahLst/>
              <a:cxnLst/>
              <a:rect l="l" t="t" r="r" b="b"/>
              <a:pathLst>
                <a:path w="1914" h="1912" extrusionOk="0">
                  <a:moveTo>
                    <a:pt x="958" y="0"/>
                  </a:moveTo>
                  <a:cubicBezTo>
                    <a:pt x="835" y="0"/>
                    <a:pt x="737" y="98"/>
                    <a:pt x="737" y="221"/>
                  </a:cubicBezTo>
                  <a:lnTo>
                    <a:pt x="737" y="735"/>
                  </a:lnTo>
                  <a:lnTo>
                    <a:pt x="223" y="735"/>
                  </a:lnTo>
                  <a:cubicBezTo>
                    <a:pt x="161" y="735"/>
                    <a:pt x="106" y="760"/>
                    <a:pt x="66" y="800"/>
                  </a:cubicBezTo>
                  <a:cubicBezTo>
                    <a:pt x="26" y="840"/>
                    <a:pt x="1" y="895"/>
                    <a:pt x="1" y="956"/>
                  </a:cubicBezTo>
                  <a:cubicBezTo>
                    <a:pt x="1" y="1077"/>
                    <a:pt x="100" y="1176"/>
                    <a:pt x="223" y="1176"/>
                  </a:cubicBezTo>
                  <a:lnTo>
                    <a:pt x="737" y="1176"/>
                  </a:lnTo>
                  <a:lnTo>
                    <a:pt x="737" y="1692"/>
                  </a:lnTo>
                  <a:cubicBezTo>
                    <a:pt x="737" y="1813"/>
                    <a:pt x="835" y="1911"/>
                    <a:pt x="958" y="1911"/>
                  </a:cubicBezTo>
                  <a:cubicBezTo>
                    <a:pt x="1079" y="1911"/>
                    <a:pt x="1178" y="1813"/>
                    <a:pt x="1178" y="1692"/>
                  </a:cubicBezTo>
                  <a:lnTo>
                    <a:pt x="1178" y="1176"/>
                  </a:lnTo>
                  <a:lnTo>
                    <a:pt x="1692" y="1176"/>
                  </a:lnTo>
                  <a:cubicBezTo>
                    <a:pt x="1815" y="1176"/>
                    <a:pt x="1913" y="1077"/>
                    <a:pt x="1913" y="956"/>
                  </a:cubicBezTo>
                  <a:cubicBezTo>
                    <a:pt x="1913" y="834"/>
                    <a:pt x="1815" y="735"/>
                    <a:pt x="1692" y="735"/>
                  </a:cubicBezTo>
                  <a:lnTo>
                    <a:pt x="1178" y="735"/>
                  </a:lnTo>
                  <a:lnTo>
                    <a:pt x="1178" y="221"/>
                  </a:lnTo>
                  <a:cubicBezTo>
                    <a:pt x="1178" y="159"/>
                    <a:pt x="1153" y="104"/>
                    <a:pt x="1113" y="64"/>
                  </a:cubicBezTo>
                  <a:cubicBezTo>
                    <a:pt x="1073" y="24"/>
                    <a:pt x="1018" y="0"/>
                    <a:pt x="9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46;p38"/>
            <p:cNvSpPr/>
            <p:nvPr/>
          </p:nvSpPr>
          <p:spPr>
            <a:xfrm>
              <a:off x="4711325" y="3241538"/>
              <a:ext cx="47825" cy="47850"/>
            </a:xfrm>
            <a:custGeom>
              <a:avLst/>
              <a:gdLst/>
              <a:ahLst/>
              <a:cxnLst/>
              <a:rect l="l" t="t" r="r" b="b"/>
              <a:pathLst>
                <a:path w="1913" h="1914" extrusionOk="0">
                  <a:moveTo>
                    <a:pt x="956" y="1"/>
                  </a:moveTo>
                  <a:cubicBezTo>
                    <a:pt x="834" y="1"/>
                    <a:pt x="735" y="100"/>
                    <a:pt x="735" y="222"/>
                  </a:cubicBezTo>
                  <a:lnTo>
                    <a:pt x="735" y="737"/>
                  </a:lnTo>
                  <a:lnTo>
                    <a:pt x="221" y="737"/>
                  </a:lnTo>
                  <a:cubicBezTo>
                    <a:pt x="160" y="737"/>
                    <a:pt x="104" y="761"/>
                    <a:pt x="64" y="801"/>
                  </a:cubicBezTo>
                  <a:cubicBezTo>
                    <a:pt x="24" y="841"/>
                    <a:pt x="0" y="897"/>
                    <a:pt x="0" y="958"/>
                  </a:cubicBezTo>
                  <a:cubicBezTo>
                    <a:pt x="0" y="1079"/>
                    <a:pt x="98" y="1179"/>
                    <a:pt x="221" y="1179"/>
                  </a:cubicBezTo>
                  <a:lnTo>
                    <a:pt x="735" y="1179"/>
                  </a:lnTo>
                  <a:lnTo>
                    <a:pt x="735" y="1693"/>
                  </a:lnTo>
                  <a:cubicBezTo>
                    <a:pt x="735" y="1816"/>
                    <a:pt x="834" y="1913"/>
                    <a:pt x="956" y="1913"/>
                  </a:cubicBezTo>
                  <a:cubicBezTo>
                    <a:pt x="1077" y="1913"/>
                    <a:pt x="1177" y="1816"/>
                    <a:pt x="1177" y="1693"/>
                  </a:cubicBezTo>
                  <a:lnTo>
                    <a:pt x="1177" y="1179"/>
                  </a:lnTo>
                  <a:lnTo>
                    <a:pt x="1692" y="1179"/>
                  </a:lnTo>
                  <a:cubicBezTo>
                    <a:pt x="1814" y="1179"/>
                    <a:pt x="1913" y="1079"/>
                    <a:pt x="1913" y="958"/>
                  </a:cubicBezTo>
                  <a:cubicBezTo>
                    <a:pt x="1913" y="836"/>
                    <a:pt x="1814" y="737"/>
                    <a:pt x="1692" y="737"/>
                  </a:cubicBezTo>
                  <a:lnTo>
                    <a:pt x="1177" y="737"/>
                  </a:lnTo>
                  <a:lnTo>
                    <a:pt x="1177" y="222"/>
                  </a:lnTo>
                  <a:cubicBezTo>
                    <a:pt x="1177" y="161"/>
                    <a:pt x="1151" y="106"/>
                    <a:pt x="1111" y="66"/>
                  </a:cubicBezTo>
                  <a:cubicBezTo>
                    <a:pt x="1071" y="26"/>
                    <a:pt x="1017" y="1"/>
                    <a:pt x="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47;p38"/>
            <p:cNvSpPr/>
            <p:nvPr/>
          </p:nvSpPr>
          <p:spPr>
            <a:xfrm>
              <a:off x="4844425" y="2667888"/>
              <a:ext cx="223175" cy="409800"/>
            </a:xfrm>
            <a:custGeom>
              <a:avLst/>
              <a:gdLst/>
              <a:ahLst/>
              <a:cxnLst/>
              <a:rect l="l" t="t" r="r" b="b"/>
              <a:pathLst>
                <a:path w="8927" h="16392" extrusionOk="0">
                  <a:moveTo>
                    <a:pt x="301" y="0"/>
                  </a:moveTo>
                  <a:cubicBezTo>
                    <a:pt x="135" y="0"/>
                    <a:pt x="1" y="135"/>
                    <a:pt x="1" y="301"/>
                  </a:cubicBezTo>
                  <a:lnTo>
                    <a:pt x="1" y="16089"/>
                  </a:lnTo>
                  <a:cubicBezTo>
                    <a:pt x="1" y="16256"/>
                    <a:pt x="135" y="16391"/>
                    <a:pt x="301" y="16391"/>
                  </a:cubicBezTo>
                  <a:lnTo>
                    <a:pt x="8926" y="16391"/>
                  </a:lnTo>
                  <a:lnTo>
                    <a:pt x="89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48;p38"/>
            <p:cNvSpPr/>
            <p:nvPr/>
          </p:nvSpPr>
          <p:spPr>
            <a:xfrm>
              <a:off x="5370200" y="2667888"/>
              <a:ext cx="223200" cy="409800"/>
            </a:xfrm>
            <a:custGeom>
              <a:avLst/>
              <a:gdLst/>
              <a:ahLst/>
              <a:cxnLst/>
              <a:rect l="l" t="t" r="r" b="b"/>
              <a:pathLst>
                <a:path w="8928" h="16392" extrusionOk="0">
                  <a:moveTo>
                    <a:pt x="1" y="0"/>
                  </a:moveTo>
                  <a:lnTo>
                    <a:pt x="1" y="16391"/>
                  </a:lnTo>
                  <a:lnTo>
                    <a:pt x="8626" y="16391"/>
                  </a:lnTo>
                  <a:cubicBezTo>
                    <a:pt x="8793" y="16391"/>
                    <a:pt x="8928" y="16256"/>
                    <a:pt x="8928" y="16089"/>
                  </a:cubicBezTo>
                  <a:lnTo>
                    <a:pt x="8928" y="301"/>
                  </a:lnTo>
                  <a:cubicBezTo>
                    <a:pt x="8928" y="135"/>
                    <a:pt x="8793" y="0"/>
                    <a:pt x="86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49;p38"/>
            <p:cNvSpPr/>
            <p:nvPr/>
          </p:nvSpPr>
          <p:spPr>
            <a:xfrm>
              <a:off x="5075675" y="2667888"/>
              <a:ext cx="284875" cy="409800"/>
            </a:xfrm>
            <a:custGeom>
              <a:avLst/>
              <a:gdLst/>
              <a:ahLst/>
              <a:cxnLst/>
              <a:rect l="l" t="t" r="r" b="b"/>
              <a:pathLst>
                <a:path w="11395" h="16392" extrusionOk="0">
                  <a:moveTo>
                    <a:pt x="1" y="0"/>
                  </a:moveTo>
                  <a:lnTo>
                    <a:pt x="1" y="16391"/>
                  </a:lnTo>
                  <a:lnTo>
                    <a:pt x="11395" y="16391"/>
                  </a:lnTo>
                  <a:lnTo>
                    <a:pt x="113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50;p38"/>
            <p:cNvSpPr/>
            <p:nvPr/>
          </p:nvSpPr>
          <p:spPr>
            <a:xfrm>
              <a:off x="5151600" y="2980188"/>
              <a:ext cx="140075" cy="8300"/>
            </a:xfrm>
            <a:custGeom>
              <a:avLst/>
              <a:gdLst/>
              <a:ahLst/>
              <a:cxnLst/>
              <a:rect l="l" t="t" r="r" b="b"/>
              <a:pathLst>
                <a:path w="5603" h="332" extrusionOk="0">
                  <a:moveTo>
                    <a:pt x="167" y="0"/>
                  </a:moveTo>
                  <a:cubicBezTo>
                    <a:pt x="75" y="0"/>
                    <a:pt x="1" y="74"/>
                    <a:pt x="1" y="166"/>
                  </a:cubicBezTo>
                  <a:cubicBezTo>
                    <a:pt x="1" y="258"/>
                    <a:pt x="75" y="332"/>
                    <a:pt x="167" y="332"/>
                  </a:cubicBezTo>
                  <a:lnTo>
                    <a:pt x="5436" y="332"/>
                  </a:lnTo>
                  <a:cubicBezTo>
                    <a:pt x="5528" y="332"/>
                    <a:pt x="5602" y="258"/>
                    <a:pt x="5602" y="166"/>
                  </a:cubicBezTo>
                  <a:cubicBezTo>
                    <a:pt x="5602" y="74"/>
                    <a:pt x="5528" y="0"/>
                    <a:pt x="5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51;p38"/>
            <p:cNvSpPr/>
            <p:nvPr/>
          </p:nvSpPr>
          <p:spPr>
            <a:xfrm>
              <a:off x="5151600" y="2954213"/>
              <a:ext cx="140075" cy="8325"/>
            </a:xfrm>
            <a:custGeom>
              <a:avLst/>
              <a:gdLst/>
              <a:ahLst/>
              <a:cxnLst/>
              <a:rect l="l" t="t" r="r" b="b"/>
              <a:pathLst>
                <a:path w="5603" h="333" extrusionOk="0">
                  <a:moveTo>
                    <a:pt x="167" y="1"/>
                  </a:moveTo>
                  <a:cubicBezTo>
                    <a:pt x="75" y="1"/>
                    <a:pt x="1" y="75"/>
                    <a:pt x="1" y="166"/>
                  </a:cubicBezTo>
                  <a:cubicBezTo>
                    <a:pt x="1" y="258"/>
                    <a:pt x="75" y="332"/>
                    <a:pt x="167" y="332"/>
                  </a:cubicBezTo>
                  <a:lnTo>
                    <a:pt x="5436" y="332"/>
                  </a:lnTo>
                  <a:cubicBezTo>
                    <a:pt x="5528" y="332"/>
                    <a:pt x="5602" y="258"/>
                    <a:pt x="5602" y="166"/>
                  </a:cubicBezTo>
                  <a:cubicBezTo>
                    <a:pt x="5602" y="75"/>
                    <a:pt x="5528" y="1"/>
                    <a:pt x="5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52;p38"/>
            <p:cNvSpPr/>
            <p:nvPr/>
          </p:nvSpPr>
          <p:spPr>
            <a:xfrm>
              <a:off x="5151600" y="3006513"/>
              <a:ext cx="140075" cy="8325"/>
            </a:xfrm>
            <a:custGeom>
              <a:avLst/>
              <a:gdLst/>
              <a:ahLst/>
              <a:cxnLst/>
              <a:rect l="l" t="t" r="r" b="b"/>
              <a:pathLst>
                <a:path w="5603" h="333" extrusionOk="0">
                  <a:moveTo>
                    <a:pt x="167" y="0"/>
                  </a:moveTo>
                  <a:cubicBezTo>
                    <a:pt x="75" y="0"/>
                    <a:pt x="1" y="74"/>
                    <a:pt x="1" y="166"/>
                  </a:cubicBezTo>
                  <a:cubicBezTo>
                    <a:pt x="1" y="257"/>
                    <a:pt x="75" y="332"/>
                    <a:pt x="167" y="332"/>
                  </a:cubicBezTo>
                  <a:lnTo>
                    <a:pt x="5436" y="332"/>
                  </a:lnTo>
                  <a:cubicBezTo>
                    <a:pt x="5528" y="332"/>
                    <a:pt x="5602" y="258"/>
                    <a:pt x="5602" y="166"/>
                  </a:cubicBezTo>
                  <a:cubicBezTo>
                    <a:pt x="5602" y="74"/>
                    <a:pt x="5528" y="0"/>
                    <a:pt x="5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53;p38"/>
            <p:cNvSpPr/>
            <p:nvPr/>
          </p:nvSpPr>
          <p:spPr>
            <a:xfrm>
              <a:off x="5127325" y="2716388"/>
              <a:ext cx="78800" cy="82775"/>
            </a:xfrm>
            <a:custGeom>
              <a:avLst/>
              <a:gdLst/>
              <a:ahLst/>
              <a:cxnLst/>
              <a:rect l="l" t="t" r="r" b="b"/>
              <a:pathLst>
                <a:path w="3152" h="3311" extrusionOk="0">
                  <a:moveTo>
                    <a:pt x="264" y="1"/>
                  </a:moveTo>
                  <a:lnTo>
                    <a:pt x="0" y="3062"/>
                  </a:lnTo>
                  <a:lnTo>
                    <a:pt x="2887" y="3311"/>
                  </a:lnTo>
                  <a:lnTo>
                    <a:pt x="3151" y="25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54;p38"/>
            <p:cNvSpPr/>
            <p:nvPr/>
          </p:nvSpPr>
          <p:spPr>
            <a:xfrm>
              <a:off x="5123950" y="2714363"/>
              <a:ext cx="78425" cy="78425"/>
            </a:xfrm>
            <a:custGeom>
              <a:avLst/>
              <a:gdLst/>
              <a:ahLst/>
              <a:cxnLst/>
              <a:rect l="l" t="t" r="r" b="b"/>
              <a:pathLst>
                <a:path w="3137" h="3137" extrusionOk="0">
                  <a:moveTo>
                    <a:pt x="249" y="0"/>
                  </a:moveTo>
                  <a:lnTo>
                    <a:pt x="0" y="2888"/>
                  </a:lnTo>
                  <a:lnTo>
                    <a:pt x="2888" y="3137"/>
                  </a:lnTo>
                  <a:lnTo>
                    <a:pt x="3137" y="24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55;p38"/>
            <p:cNvSpPr/>
            <p:nvPr/>
          </p:nvSpPr>
          <p:spPr>
            <a:xfrm>
              <a:off x="5158450" y="2701588"/>
              <a:ext cx="14025" cy="25750"/>
            </a:xfrm>
            <a:custGeom>
              <a:avLst/>
              <a:gdLst/>
              <a:ahLst/>
              <a:cxnLst/>
              <a:rect l="l" t="t" r="r" b="b"/>
              <a:pathLst>
                <a:path w="561" h="1030" extrusionOk="0">
                  <a:moveTo>
                    <a:pt x="78" y="0"/>
                  </a:moveTo>
                  <a:lnTo>
                    <a:pt x="1" y="984"/>
                  </a:lnTo>
                  <a:lnTo>
                    <a:pt x="484" y="1030"/>
                  </a:lnTo>
                  <a:lnTo>
                    <a:pt x="561" y="3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56;p38"/>
            <p:cNvSpPr/>
            <p:nvPr/>
          </p:nvSpPr>
          <p:spPr>
            <a:xfrm>
              <a:off x="5242200" y="2840913"/>
              <a:ext cx="78800" cy="82725"/>
            </a:xfrm>
            <a:custGeom>
              <a:avLst/>
              <a:gdLst/>
              <a:ahLst/>
              <a:cxnLst/>
              <a:rect l="l" t="t" r="r" b="b"/>
              <a:pathLst>
                <a:path w="3152" h="3309" extrusionOk="0">
                  <a:moveTo>
                    <a:pt x="2888" y="1"/>
                  </a:moveTo>
                  <a:lnTo>
                    <a:pt x="1" y="250"/>
                  </a:lnTo>
                  <a:lnTo>
                    <a:pt x="263" y="3309"/>
                  </a:lnTo>
                  <a:lnTo>
                    <a:pt x="3152" y="306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57;p38"/>
            <p:cNvSpPr/>
            <p:nvPr/>
          </p:nvSpPr>
          <p:spPr>
            <a:xfrm>
              <a:off x="5245950" y="2839813"/>
              <a:ext cx="78425" cy="78450"/>
            </a:xfrm>
            <a:custGeom>
              <a:avLst/>
              <a:gdLst/>
              <a:ahLst/>
              <a:cxnLst/>
              <a:rect l="l" t="t" r="r" b="b"/>
              <a:pathLst>
                <a:path w="3137" h="3138" extrusionOk="0">
                  <a:moveTo>
                    <a:pt x="2888" y="0"/>
                  </a:moveTo>
                  <a:lnTo>
                    <a:pt x="0" y="249"/>
                  </a:lnTo>
                  <a:lnTo>
                    <a:pt x="248" y="3138"/>
                  </a:lnTo>
                  <a:lnTo>
                    <a:pt x="3136" y="2889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58;p38"/>
            <p:cNvSpPr/>
            <p:nvPr/>
          </p:nvSpPr>
          <p:spPr>
            <a:xfrm>
              <a:off x="5274500" y="2824888"/>
              <a:ext cx="14200" cy="25650"/>
            </a:xfrm>
            <a:custGeom>
              <a:avLst/>
              <a:gdLst/>
              <a:ahLst/>
              <a:cxnLst/>
              <a:rect l="l" t="t" r="r" b="b"/>
              <a:pathLst>
                <a:path w="568" h="1026" extrusionOk="0">
                  <a:moveTo>
                    <a:pt x="483" y="0"/>
                  </a:moveTo>
                  <a:lnTo>
                    <a:pt x="0" y="42"/>
                  </a:lnTo>
                  <a:lnTo>
                    <a:pt x="85" y="1025"/>
                  </a:lnTo>
                  <a:lnTo>
                    <a:pt x="568" y="984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59;p38"/>
            <p:cNvSpPr/>
            <p:nvPr/>
          </p:nvSpPr>
          <p:spPr>
            <a:xfrm>
              <a:off x="5477300" y="2724738"/>
              <a:ext cx="78825" cy="82750"/>
            </a:xfrm>
            <a:custGeom>
              <a:avLst/>
              <a:gdLst/>
              <a:ahLst/>
              <a:cxnLst/>
              <a:rect l="l" t="t" r="r" b="b"/>
              <a:pathLst>
                <a:path w="3153" h="3310" extrusionOk="0">
                  <a:moveTo>
                    <a:pt x="263" y="0"/>
                  </a:moveTo>
                  <a:lnTo>
                    <a:pt x="1" y="3061"/>
                  </a:lnTo>
                  <a:lnTo>
                    <a:pt x="2888" y="3310"/>
                  </a:lnTo>
                  <a:lnTo>
                    <a:pt x="3152" y="24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60;p38"/>
            <p:cNvSpPr/>
            <p:nvPr/>
          </p:nvSpPr>
          <p:spPr>
            <a:xfrm>
              <a:off x="5473900" y="2722688"/>
              <a:ext cx="78475" cy="78450"/>
            </a:xfrm>
            <a:custGeom>
              <a:avLst/>
              <a:gdLst/>
              <a:ahLst/>
              <a:cxnLst/>
              <a:rect l="l" t="t" r="r" b="b"/>
              <a:pathLst>
                <a:path w="3139" h="3138" extrusionOk="0">
                  <a:moveTo>
                    <a:pt x="250" y="1"/>
                  </a:moveTo>
                  <a:lnTo>
                    <a:pt x="1" y="2888"/>
                  </a:lnTo>
                  <a:lnTo>
                    <a:pt x="2890" y="3137"/>
                  </a:lnTo>
                  <a:lnTo>
                    <a:pt x="3138" y="250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461;p38"/>
            <p:cNvSpPr/>
            <p:nvPr/>
          </p:nvSpPr>
          <p:spPr>
            <a:xfrm>
              <a:off x="5509575" y="2707738"/>
              <a:ext cx="14200" cy="25650"/>
            </a:xfrm>
            <a:custGeom>
              <a:avLst/>
              <a:gdLst/>
              <a:ahLst/>
              <a:cxnLst/>
              <a:rect l="l" t="t" r="r" b="b"/>
              <a:pathLst>
                <a:path w="568" h="1026" extrusionOk="0">
                  <a:moveTo>
                    <a:pt x="85" y="0"/>
                  </a:moveTo>
                  <a:lnTo>
                    <a:pt x="0" y="984"/>
                  </a:lnTo>
                  <a:lnTo>
                    <a:pt x="482" y="1025"/>
                  </a:lnTo>
                  <a:lnTo>
                    <a:pt x="568" y="4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62;p38"/>
            <p:cNvSpPr/>
            <p:nvPr/>
          </p:nvSpPr>
          <p:spPr>
            <a:xfrm>
              <a:off x="4890175" y="2706663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0"/>
                  </a:moveTo>
                  <a:cubicBezTo>
                    <a:pt x="74" y="0"/>
                    <a:pt x="0" y="74"/>
                    <a:pt x="0" y="166"/>
                  </a:cubicBezTo>
                  <a:cubicBezTo>
                    <a:pt x="0" y="258"/>
                    <a:pt x="74" y="332"/>
                    <a:pt x="166" y="332"/>
                  </a:cubicBezTo>
                  <a:lnTo>
                    <a:pt x="5436" y="332"/>
                  </a:lnTo>
                  <a:cubicBezTo>
                    <a:pt x="5526" y="332"/>
                    <a:pt x="5600" y="258"/>
                    <a:pt x="5600" y="166"/>
                  </a:cubicBezTo>
                  <a:cubicBezTo>
                    <a:pt x="5600" y="76"/>
                    <a:pt x="5526" y="0"/>
                    <a:pt x="5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63;p38"/>
            <p:cNvSpPr/>
            <p:nvPr/>
          </p:nvSpPr>
          <p:spPr>
            <a:xfrm>
              <a:off x="4890175" y="2730588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0"/>
                  </a:moveTo>
                  <a:cubicBezTo>
                    <a:pt x="74" y="0"/>
                    <a:pt x="0" y="74"/>
                    <a:pt x="0" y="166"/>
                  </a:cubicBezTo>
                  <a:cubicBezTo>
                    <a:pt x="0" y="258"/>
                    <a:pt x="74" y="332"/>
                    <a:pt x="166" y="332"/>
                  </a:cubicBezTo>
                  <a:lnTo>
                    <a:pt x="5436" y="332"/>
                  </a:lnTo>
                  <a:cubicBezTo>
                    <a:pt x="5526" y="332"/>
                    <a:pt x="5600" y="258"/>
                    <a:pt x="5600" y="166"/>
                  </a:cubicBezTo>
                  <a:cubicBezTo>
                    <a:pt x="5600" y="74"/>
                    <a:pt x="5526" y="0"/>
                    <a:pt x="5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64;p38"/>
            <p:cNvSpPr/>
            <p:nvPr/>
          </p:nvSpPr>
          <p:spPr>
            <a:xfrm>
              <a:off x="4890175" y="2754513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0"/>
                  </a:moveTo>
                  <a:cubicBezTo>
                    <a:pt x="74" y="0"/>
                    <a:pt x="0" y="74"/>
                    <a:pt x="0" y="166"/>
                  </a:cubicBezTo>
                  <a:cubicBezTo>
                    <a:pt x="0" y="258"/>
                    <a:pt x="74" y="332"/>
                    <a:pt x="166" y="332"/>
                  </a:cubicBezTo>
                  <a:lnTo>
                    <a:pt x="5436" y="332"/>
                  </a:lnTo>
                  <a:cubicBezTo>
                    <a:pt x="5526" y="332"/>
                    <a:pt x="5600" y="258"/>
                    <a:pt x="5600" y="166"/>
                  </a:cubicBezTo>
                  <a:cubicBezTo>
                    <a:pt x="5600" y="74"/>
                    <a:pt x="5526" y="0"/>
                    <a:pt x="5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65;p38"/>
            <p:cNvSpPr/>
            <p:nvPr/>
          </p:nvSpPr>
          <p:spPr>
            <a:xfrm>
              <a:off x="4890175" y="2778438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0"/>
                  </a:moveTo>
                  <a:cubicBezTo>
                    <a:pt x="74" y="0"/>
                    <a:pt x="0" y="75"/>
                    <a:pt x="0" y="166"/>
                  </a:cubicBezTo>
                  <a:cubicBezTo>
                    <a:pt x="0" y="258"/>
                    <a:pt x="74" y="332"/>
                    <a:pt x="166" y="332"/>
                  </a:cubicBezTo>
                  <a:lnTo>
                    <a:pt x="5436" y="332"/>
                  </a:lnTo>
                  <a:cubicBezTo>
                    <a:pt x="5526" y="332"/>
                    <a:pt x="5600" y="258"/>
                    <a:pt x="5600" y="166"/>
                  </a:cubicBezTo>
                  <a:cubicBezTo>
                    <a:pt x="5600" y="75"/>
                    <a:pt x="5526" y="0"/>
                    <a:pt x="5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6;p38"/>
            <p:cNvSpPr/>
            <p:nvPr/>
          </p:nvSpPr>
          <p:spPr>
            <a:xfrm>
              <a:off x="4890175" y="2802363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0"/>
                  </a:moveTo>
                  <a:cubicBezTo>
                    <a:pt x="74" y="0"/>
                    <a:pt x="0" y="75"/>
                    <a:pt x="0" y="166"/>
                  </a:cubicBezTo>
                  <a:cubicBezTo>
                    <a:pt x="0" y="258"/>
                    <a:pt x="74" y="332"/>
                    <a:pt x="166" y="332"/>
                  </a:cubicBezTo>
                  <a:lnTo>
                    <a:pt x="5436" y="332"/>
                  </a:lnTo>
                  <a:cubicBezTo>
                    <a:pt x="5526" y="332"/>
                    <a:pt x="5600" y="258"/>
                    <a:pt x="5600" y="166"/>
                  </a:cubicBezTo>
                  <a:cubicBezTo>
                    <a:pt x="5600" y="75"/>
                    <a:pt x="5526" y="0"/>
                    <a:pt x="5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7;p38"/>
            <p:cNvSpPr/>
            <p:nvPr/>
          </p:nvSpPr>
          <p:spPr>
            <a:xfrm>
              <a:off x="4890175" y="2826288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0"/>
                  </a:moveTo>
                  <a:cubicBezTo>
                    <a:pt x="74" y="0"/>
                    <a:pt x="0" y="75"/>
                    <a:pt x="0" y="165"/>
                  </a:cubicBezTo>
                  <a:cubicBezTo>
                    <a:pt x="0" y="257"/>
                    <a:pt x="74" y="332"/>
                    <a:pt x="166" y="332"/>
                  </a:cubicBezTo>
                  <a:lnTo>
                    <a:pt x="5436" y="332"/>
                  </a:lnTo>
                  <a:cubicBezTo>
                    <a:pt x="5526" y="332"/>
                    <a:pt x="5600" y="257"/>
                    <a:pt x="5600" y="165"/>
                  </a:cubicBezTo>
                  <a:cubicBezTo>
                    <a:pt x="5600" y="75"/>
                    <a:pt x="5526" y="0"/>
                    <a:pt x="5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8;p38"/>
            <p:cNvSpPr/>
            <p:nvPr/>
          </p:nvSpPr>
          <p:spPr>
            <a:xfrm>
              <a:off x="5411275" y="2874763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1"/>
                  </a:moveTo>
                  <a:cubicBezTo>
                    <a:pt x="75" y="1"/>
                    <a:pt x="0" y="76"/>
                    <a:pt x="0" y="167"/>
                  </a:cubicBezTo>
                  <a:cubicBezTo>
                    <a:pt x="0" y="259"/>
                    <a:pt x="75" y="333"/>
                    <a:pt x="166" y="333"/>
                  </a:cubicBezTo>
                  <a:lnTo>
                    <a:pt x="5435" y="333"/>
                  </a:lnTo>
                  <a:cubicBezTo>
                    <a:pt x="5526" y="333"/>
                    <a:pt x="5600" y="259"/>
                    <a:pt x="5600" y="167"/>
                  </a:cubicBezTo>
                  <a:cubicBezTo>
                    <a:pt x="5600" y="76"/>
                    <a:pt x="5526" y="1"/>
                    <a:pt x="5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9;p38"/>
            <p:cNvSpPr/>
            <p:nvPr/>
          </p:nvSpPr>
          <p:spPr>
            <a:xfrm>
              <a:off x="5411275" y="2898688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1"/>
                  </a:moveTo>
                  <a:cubicBezTo>
                    <a:pt x="75" y="1"/>
                    <a:pt x="0" y="75"/>
                    <a:pt x="0" y="167"/>
                  </a:cubicBezTo>
                  <a:cubicBezTo>
                    <a:pt x="0" y="259"/>
                    <a:pt x="75" y="333"/>
                    <a:pt x="166" y="333"/>
                  </a:cubicBezTo>
                  <a:lnTo>
                    <a:pt x="5435" y="333"/>
                  </a:lnTo>
                  <a:cubicBezTo>
                    <a:pt x="5526" y="333"/>
                    <a:pt x="5600" y="259"/>
                    <a:pt x="5600" y="167"/>
                  </a:cubicBezTo>
                  <a:cubicBezTo>
                    <a:pt x="5600" y="75"/>
                    <a:pt x="5526" y="1"/>
                    <a:pt x="5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70;p38"/>
            <p:cNvSpPr/>
            <p:nvPr/>
          </p:nvSpPr>
          <p:spPr>
            <a:xfrm>
              <a:off x="5411275" y="2922613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1"/>
                  </a:moveTo>
                  <a:cubicBezTo>
                    <a:pt x="75" y="1"/>
                    <a:pt x="0" y="75"/>
                    <a:pt x="0" y="167"/>
                  </a:cubicBezTo>
                  <a:cubicBezTo>
                    <a:pt x="0" y="259"/>
                    <a:pt x="75" y="333"/>
                    <a:pt x="166" y="333"/>
                  </a:cubicBezTo>
                  <a:lnTo>
                    <a:pt x="5435" y="333"/>
                  </a:lnTo>
                  <a:cubicBezTo>
                    <a:pt x="5526" y="333"/>
                    <a:pt x="5600" y="259"/>
                    <a:pt x="5600" y="167"/>
                  </a:cubicBezTo>
                  <a:cubicBezTo>
                    <a:pt x="5600" y="75"/>
                    <a:pt x="5526" y="1"/>
                    <a:pt x="5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71;p38"/>
            <p:cNvSpPr/>
            <p:nvPr/>
          </p:nvSpPr>
          <p:spPr>
            <a:xfrm>
              <a:off x="5411275" y="2946538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1"/>
                  </a:moveTo>
                  <a:cubicBezTo>
                    <a:pt x="75" y="1"/>
                    <a:pt x="0" y="75"/>
                    <a:pt x="0" y="167"/>
                  </a:cubicBezTo>
                  <a:cubicBezTo>
                    <a:pt x="0" y="259"/>
                    <a:pt x="75" y="333"/>
                    <a:pt x="166" y="333"/>
                  </a:cubicBezTo>
                  <a:lnTo>
                    <a:pt x="5435" y="333"/>
                  </a:lnTo>
                  <a:cubicBezTo>
                    <a:pt x="5526" y="333"/>
                    <a:pt x="5600" y="259"/>
                    <a:pt x="5600" y="167"/>
                  </a:cubicBezTo>
                  <a:cubicBezTo>
                    <a:pt x="5600" y="75"/>
                    <a:pt x="5526" y="1"/>
                    <a:pt x="5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72;p38"/>
            <p:cNvSpPr/>
            <p:nvPr/>
          </p:nvSpPr>
          <p:spPr>
            <a:xfrm>
              <a:off x="5411275" y="2970463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1"/>
                  </a:moveTo>
                  <a:cubicBezTo>
                    <a:pt x="75" y="1"/>
                    <a:pt x="0" y="75"/>
                    <a:pt x="0" y="167"/>
                  </a:cubicBezTo>
                  <a:cubicBezTo>
                    <a:pt x="0" y="259"/>
                    <a:pt x="75" y="333"/>
                    <a:pt x="166" y="333"/>
                  </a:cubicBezTo>
                  <a:lnTo>
                    <a:pt x="5435" y="333"/>
                  </a:lnTo>
                  <a:cubicBezTo>
                    <a:pt x="5526" y="333"/>
                    <a:pt x="5600" y="259"/>
                    <a:pt x="5600" y="167"/>
                  </a:cubicBezTo>
                  <a:cubicBezTo>
                    <a:pt x="5600" y="75"/>
                    <a:pt x="5526" y="1"/>
                    <a:pt x="5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73;p38"/>
            <p:cNvSpPr/>
            <p:nvPr/>
          </p:nvSpPr>
          <p:spPr>
            <a:xfrm>
              <a:off x="5411275" y="2994388"/>
              <a:ext cx="140025" cy="8325"/>
            </a:xfrm>
            <a:custGeom>
              <a:avLst/>
              <a:gdLst/>
              <a:ahLst/>
              <a:cxnLst/>
              <a:rect l="l" t="t" r="r" b="b"/>
              <a:pathLst>
                <a:path w="5601" h="333" extrusionOk="0">
                  <a:moveTo>
                    <a:pt x="166" y="1"/>
                  </a:moveTo>
                  <a:cubicBezTo>
                    <a:pt x="75" y="1"/>
                    <a:pt x="0" y="75"/>
                    <a:pt x="0" y="167"/>
                  </a:cubicBezTo>
                  <a:cubicBezTo>
                    <a:pt x="0" y="257"/>
                    <a:pt x="75" y="333"/>
                    <a:pt x="166" y="333"/>
                  </a:cubicBezTo>
                  <a:lnTo>
                    <a:pt x="5435" y="333"/>
                  </a:lnTo>
                  <a:cubicBezTo>
                    <a:pt x="5526" y="333"/>
                    <a:pt x="5600" y="257"/>
                    <a:pt x="5600" y="167"/>
                  </a:cubicBezTo>
                  <a:cubicBezTo>
                    <a:pt x="5600" y="75"/>
                    <a:pt x="5526" y="1"/>
                    <a:pt x="5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74;p38"/>
            <p:cNvSpPr/>
            <p:nvPr/>
          </p:nvSpPr>
          <p:spPr>
            <a:xfrm>
              <a:off x="5710825" y="2606763"/>
              <a:ext cx="138625" cy="173175"/>
            </a:xfrm>
            <a:custGeom>
              <a:avLst/>
              <a:gdLst/>
              <a:ahLst/>
              <a:cxnLst/>
              <a:rect l="l" t="t" r="r" b="b"/>
              <a:pathLst>
                <a:path w="5545" h="6927" extrusionOk="0">
                  <a:moveTo>
                    <a:pt x="1" y="1"/>
                  </a:moveTo>
                  <a:lnTo>
                    <a:pt x="1" y="6927"/>
                  </a:lnTo>
                  <a:lnTo>
                    <a:pt x="5544" y="6927"/>
                  </a:lnTo>
                  <a:lnTo>
                    <a:pt x="55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75;p38"/>
            <p:cNvSpPr/>
            <p:nvPr/>
          </p:nvSpPr>
          <p:spPr>
            <a:xfrm>
              <a:off x="5729950" y="2628213"/>
              <a:ext cx="100125" cy="5650"/>
            </a:xfrm>
            <a:custGeom>
              <a:avLst/>
              <a:gdLst/>
              <a:ahLst/>
              <a:cxnLst/>
              <a:rect l="l" t="t" r="r" b="b"/>
              <a:pathLst>
                <a:path w="4005" h="226" extrusionOk="0">
                  <a:moveTo>
                    <a:pt x="113" y="1"/>
                  </a:moveTo>
                  <a:cubicBezTo>
                    <a:pt x="50" y="1"/>
                    <a:pt x="0" y="51"/>
                    <a:pt x="0" y="113"/>
                  </a:cubicBezTo>
                  <a:cubicBezTo>
                    <a:pt x="0" y="175"/>
                    <a:pt x="50" y="226"/>
                    <a:pt x="113" y="226"/>
                  </a:cubicBezTo>
                  <a:lnTo>
                    <a:pt x="3892" y="226"/>
                  </a:lnTo>
                  <a:cubicBezTo>
                    <a:pt x="3954" y="226"/>
                    <a:pt x="4004" y="175"/>
                    <a:pt x="4004" y="113"/>
                  </a:cubicBezTo>
                  <a:cubicBezTo>
                    <a:pt x="4004" y="51"/>
                    <a:pt x="3954" y="1"/>
                    <a:pt x="3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76;p38"/>
            <p:cNvSpPr/>
            <p:nvPr/>
          </p:nvSpPr>
          <p:spPr>
            <a:xfrm>
              <a:off x="5729950" y="2645613"/>
              <a:ext cx="100125" cy="5675"/>
            </a:xfrm>
            <a:custGeom>
              <a:avLst/>
              <a:gdLst/>
              <a:ahLst/>
              <a:cxnLst/>
              <a:rect l="l" t="t" r="r" b="b"/>
              <a:pathLst>
                <a:path w="4005" h="227" extrusionOk="0">
                  <a:moveTo>
                    <a:pt x="113" y="1"/>
                  </a:moveTo>
                  <a:cubicBezTo>
                    <a:pt x="50" y="1"/>
                    <a:pt x="0" y="51"/>
                    <a:pt x="0" y="113"/>
                  </a:cubicBezTo>
                  <a:cubicBezTo>
                    <a:pt x="0" y="176"/>
                    <a:pt x="50" y="226"/>
                    <a:pt x="113" y="226"/>
                  </a:cubicBezTo>
                  <a:lnTo>
                    <a:pt x="3892" y="226"/>
                  </a:lnTo>
                  <a:cubicBezTo>
                    <a:pt x="3954" y="226"/>
                    <a:pt x="4004" y="176"/>
                    <a:pt x="4004" y="113"/>
                  </a:cubicBezTo>
                  <a:cubicBezTo>
                    <a:pt x="4004" y="51"/>
                    <a:pt x="3954" y="1"/>
                    <a:pt x="3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77;p38"/>
            <p:cNvSpPr/>
            <p:nvPr/>
          </p:nvSpPr>
          <p:spPr>
            <a:xfrm>
              <a:off x="5729950" y="2662988"/>
              <a:ext cx="100125" cy="5700"/>
            </a:xfrm>
            <a:custGeom>
              <a:avLst/>
              <a:gdLst/>
              <a:ahLst/>
              <a:cxnLst/>
              <a:rect l="l" t="t" r="r" b="b"/>
              <a:pathLst>
                <a:path w="4005" h="228" extrusionOk="0">
                  <a:moveTo>
                    <a:pt x="113" y="1"/>
                  </a:moveTo>
                  <a:cubicBezTo>
                    <a:pt x="50" y="1"/>
                    <a:pt x="0" y="51"/>
                    <a:pt x="0" y="113"/>
                  </a:cubicBezTo>
                  <a:cubicBezTo>
                    <a:pt x="0" y="175"/>
                    <a:pt x="50" y="227"/>
                    <a:pt x="113" y="227"/>
                  </a:cubicBezTo>
                  <a:lnTo>
                    <a:pt x="3892" y="227"/>
                  </a:lnTo>
                  <a:cubicBezTo>
                    <a:pt x="3954" y="227"/>
                    <a:pt x="4004" y="175"/>
                    <a:pt x="4004" y="113"/>
                  </a:cubicBezTo>
                  <a:cubicBezTo>
                    <a:pt x="4004" y="53"/>
                    <a:pt x="3954" y="1"/>
                    <a:pt x="3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78;p38"/>
            <p:cNvSpPr/>
            <p:nvPr/>
          </p:nvSpPr>
          <p:spPr>
            <a:xfrm>
              <a:off x="5729950" y="2680388"/>
              <a:ext cx="100125" cy="5675"/>
            </a:xfrm>
            <a:custGeom>
              <a:avLst/>
              <a:gdLst/>
              <a:ahLst/>
              <a:cxnLst/>
              <a:rect l="l" t="t" r="r" b="b"/>
              <a:pathLst>
                <a:path w="4005" h="227" extrusionOk="0">
                  <a:moveTo>
                    <a:pt x="113" y="1"/>
                  </a:moveTo>
                  <a:cubicBezTo>
                    <a:pt x="50" y="1"/>
                    <a:pt x="0" y="51"/>
                    <a:pt x="0" y="114"/>
                  </a:cubicBezTo>
                  <a:cubicBezTo>
                    <a:pt x="0" y="176"/>
                    <a:pt x="50" y="226"/>
                    <a:pt x="113" y="226"/>
                  </a:cubicBezTo>
                  <a:lnTo>
                    <a:pt x="3892" y="226"/>
                  </a:lnTo>
                  <a:cubicBezTo>
                    <a:pt x="3954" y="226"/>
                    <a:pt x="4004" y="176"/>
                    <a:pt x="4004" y="114"/>
                  </a:cubicBezTo>
                  <a:cubicBezTo>
                    <a:pt x="4004" y="51"/>
                    <a:pt x="3954" y="1"/>
                    <a:pt x="3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79;p38"/>
            <p:cNvSpPr/>
            <p:nvPr/>
          </p:nvSpPr>
          <p:spPr>
            <a:xfrm>
              <a:off x="5729950" y="2697813"/>
              <a:ext cx="100125" cy="5650"/>
            </a:xfrm>
            <a:custGeom>
              <a:avLst/>
              <a:gdLst/>
              <a:ahLst/>
              <a:cxnLst/>
              <a:rect l="l" t="t" r="r" b="b"/>
              <a:pathLst>
                <a:path w="4005" h="226" extrusionOk="0">
                  <a:moveTo>
                    <a:pt x="113" y="0"/>
                  </a:moveTo>
                  <a:cubicBezTo>
                    <a:pt x="50" y="0"/>
                    <a:pt x="0" y="51"/>
                    <a:pt x="0" y="113"/>
                  </a:cubicBezTo>
                  <a:cubicBezTo>
                    <a:pt x="0" y="175"/>
                    <a:pt x="50" y="225"/>
                    <a:pt x="113" y="225"/>
                  </a:cubicBezTo>
                  <a:lnTo>
                    <a:pt x="3892" y="225"/>
                  </a:lnTo>
                  <a:cubicBezTo>
                    <a:pt x="3954" y="225"/>
                    <a:pt x="4004" y="175"/>
                    <a:pt x="4004" y="113"/>
                  </a:cubicBezTo>
                  <a:cubicBezTo>
                    <a:pt x="4004" y="51"/>
                    <a:pt x="3954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80;p38"/>
            <p:cNvSpPr/>
            <p:nvPr/>
          </p:nvSpPr>
          <p:spPr>
            <a:xfrm>
              <a:off x="5729950" y="2715213"/>
              <a:ext cx="100125" cy="5650"/>
            </a:xfrm>
            <a:custGeom>
              <a:avLst/>
              <a:gdLst/>
              <a:ahLst/>
              <a:cxnLst/>
              <a:rect l="l" t="t" r="r" b="b"/>
              <a:pathLst>
                <a:path w="4005" h="226" extrusionOk="0">
                  <a:moveTo>
                    <a:pt x="113" y="1"/>
                  </a:moveTo>
                  <a:cubicBezTo>
                    <a:pt x="50" y="1"/>
                    <a:pt x="0" y="51"/>
                    <a:pt x="0" y="113"/>
                  </a:cubicBezTo>
                  <a:cubicBezTo>
                    <a:pt x="0" y="175"/>
                    <a:pt x="50" y="226"/>
                    <a:pt x="113" y="226"/>
                  </a:cubicBezTo>
                  <a:lnTo>
                    <a:pt x="3892" y="226"/>
                  </a:lnTo>
                  <a:cubicBezTo>
                    <a:pt x="3954" y="226"/>
                    <a:pt x="4004" y="175"/>
                    <a:pt x="4004" y="113"/>
                  </a:cubicBezTo>
                  <a:cubicBezTo>
                    <a:pt x="4004" y="51"/>
                    <a:pt x="3954" y="1"/>
                    <a:pt x="3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81;p38"/>
            <p:cNvSpPr/>
            <p:nvPr/>
          </p:nvSpPr>
          <p:spPr>
            <a:xfrm>
              <a:off x="5729950" y="2747438"/>
              <a:ext cx="40050" cy="5650"/>
            </a:xfrm>
            <a:custGeom>
              <a:avLst/>
              <a:gdLst/>
              <a:ahLst/>
              <a:cxnLst/>
              <a:rect l="l" t="t" r="r" b="b"/>
              <a:pathLst>
                <a:path w="1602" h="226" extrusionOk="0">
                  <a:moveTo>
                    <a:pt x="113" y="0"/>
                  </a:moveTo>
                  <a:cubicBezTo>
                    <a:pt x="50" y="0"/>
                    <a:pt x="0" y="51"/>
                    <a:pt x="0" y="113"/>
                  </a:cubicBezTo>
                  <a:cubicBezTo>
                    <a:pt x="0" y="175"/>
                    <a:pt x="50" y="226"/>
                    <a:pt x="113" y="226"/>
                  </a:cubicBezTo>
                  <a:lnTo>
                    <a:pt x="1489" y="226"/>
                  </a:lnTo>
                  <a:cubicBezTo>
                    <a:pt x="1551" y="226"/>
                    <a:pt x="1602" y="175"/>
                    <a:pt x="1602" y="113"/>
                  </a:cubicBezTo>
                  <a:cubicBezTo>
                    <a:pt x="1602" y="51"/>
                    <a:pt x="1551" y="0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82;p38"/>
            <p:cNvSpPr/>
            <p:nvPr/>
          </p:nvSpPr>
          <p:spPr>
            <a:xfrm>
              <a:off x="5790025" y="2747438"/>
              <a:ext cx="40050" cy="5650"/>
            </a:xfrm>
            <a:custGeom>
              <a:avLst/>
              <a:gdLst/>
              <a:ahLst/>
              <a:cxnLst/>
              <a:rect l="l" t="t" r="r" b="b"/>
              <a:pathLst>
                <a:path w="1602" h="226" extrusionOk="0">
                  <a:moveTo>
                    <a:pt x="113" y="0"/>
                  </a:moveTo>
                  <a:cubicBezTo>
                    <a:pt x="50" y="0"/>
                    <a:pt x="0" y="51"/>
                    <a:pt x="0" y="113"/>
                  </a:cubicBezTo>
                  <a:cubicBezTo>
                    <a:pt x="0" y="175"/>
                    <a:pt x="50" y="226"/>
                    <a:pt x="113" y="226"/>
                  </a:cubicBezTo>
                  <a:lnTo>
                    <a:pt x="1489" y="226"/>
                  </a:lnTo>
                  <a:cubicBezTo>
                    <a:pt x="1551" y="226"/>
                    <a:pt x="1601" y="175"/>
                    <a:pt x="1601" y="113"/>
                  </a:cubicBezTo>
                  <a:cubicBezTo>
                    <a:pt x="1601" y="51"/>
                    <a:pt x="1551" y="0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83;p38"/>
            <p:cNvSpPr/>
            <p:nvPr/>
          </p:nvSpPr>
          <p:spPr>
            <a:xfrm>
              <a:off x="5710825" y="2606763"/>
              <a:ext cx="70500" cy="128550"/>
            </a:xfrm>
            <a:custGeom>
              <a:avLst/>
              <a:gdLst/>
              <a:ahLst/>
              <a:cxnLst/>
              <a:rect l="l" t="t" r="r" b="b"/>
              <a:pathLst>
                <a:path w="2820" h="5142" extrusionOk="0">
                  <a:moveTo>
                    <a:pt x="1" y="1"/>
                  </a:moveTo>
                  <a:lnTo>
                    <a:pt x="1" y="5142"/>
                  </a:lnTo>
                  <a:lnTo>
                    <a:pt x="2820" y="5142"/>
                  </a:lnTo>
                  <a:lnTo>
                    <a:pt x="28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84;p38"/>
            <p:cNvSpPr/>
            <p:nvPr/>
          </p:nvSpPr>
          <p:spPr>
            <a:xfrm>
              <a:off x="5631500" y="2552688"/>
              <a:ext cx="138650" cy="173175"/>
            </a:xfrm>
            <a:custGeom>
              <a:avLst/>
              <a:gdLst/>
              <a:ahLst/>
              <a:cxnLst/>
              <a:rect l="l" t="t" r="r" b="b"/>
              <a:pathLst>
                <a:path w="5546" h="6927" extrusionOk="0">
                  <a:moveTo>
                    <a:pt x="0" y="1"/>
                  </a:moveTo>
                  <a:lnTo>
                    <a:pt x="0" y="6927"/>
                  </a:lnTo>
                  <a:lnTo>
                    <a:pt x="5545" y="6927"/>
                  </a:lnTo>
                  <a:lnTo>
                    <a:pt x="55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85;p38"/>
            <p:cNvSpPr/>
            <p:nvPr/>
          </p:nvSpPr>
          <p:spPr>
            <a:xfrm>
              <a:off x="5650650" y="2574138"/>
              <a:ext cx="100125" cy="5650"/>
            </a:xfrm>
            <a:custGeom>
              <a:avLst/>
              <a:gdLst/>
              <a:ahLst/>
              <a:cxnLst/>
              <a:rect l="l" t="t" r="r" b="b"/>
              <a:pathLst>
                <a:path w="4005" h="226" extrusionOk="0">
                  <a:moveTo>
                    <a:pt x="113" y="1"/>
                  </a:moveTo>
                  <a:cubicBezTo>
                    <a:pt x="51" y="1"/>
                    <a:pt x="0" y="51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lnTo>
                    <a:pt x="3892" y="226"/>
                  </a:lnTo>
                  <a:cubicBezTo>
                    <a:pt x="3954" y="226"/>
                    <a:pt x="4005" y="175"/>
                    <a:pt x="4005" y="113"/>
                  </a:cubicBezTo>
                  <a:cubicBezTo>
                    <a:pt x="4005" y="51"/>
                    <a:pt x="3954" y="1"/>
                    <a:pt x="3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86;p38"/>
            <p:cNvSpPr/>
            <p:nvPr/>
          </p:nvSpPr>
          <p:spPr>
            <a:xfrm>
              <a:off x="5650650" y="2591538"/>
              <a:ext cx="100125" cy="5675"/>
            </a:xfrm>
            <a:custGeom>
              <a:avLst/>
              <a:gdLst/>
              <a:ahLst/>
              <a:cxnLst/>
              <a:rect l="l" t="t" r="r" b="b"/>
              <a:pathLst>
                <a:path w="4005" h="227" extrusionOk="0">
                  <a:moveTo>
                    <a:pt x="113" y="1"/>
                  </a:moveTo>
                  <a:cubicBezTo>
                    <a:pt x="51" y="1"/>
                    <a:pt x="0" y="51"/>
                    <a:pt x="0" y="114"/>
                  </a:cubicBezTo>
                  <a:cubicBezTo>
                    <a:pt x="0" y="176"/>
                    <a:pt x="51" y="226"/>
                    <a:pt x="113" y="226"/>
                  </a:cubicBezTo>
                  <a:lnTo>
                    <a:pt x="3892" y="226"/>
                  </a:lnTo>
                  <a:cubicBezTo>
                    <a:pt x="3954" y="226"/>
                    <a:pt x="4005" y="176"/>
                    <a:pt x="4005" y="114"/>
                  </a:cubicBezTo>
                  <a:cubicBezTo>
                    <a:pt x="4005" y="51"/>
                    <a:pt x="3954" y="1"/>
                    <a:pt x="3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87;p38"/>
            <p:cNvSpPr/>
            <p:nvPr/>
          </p:nvSpPr>
          <p:spPr>
            <a:xfrm>
              <a:off x="5650650" y="2608963"/>
              <a:ext cx="100125" cy="5650"/>
            </a:xfrm>
            <a:custGeom>
              <a:avLst/>
              <a:gdLst/>
              <a:ahLst/>
              <a:cxnLst/>
              <a:rect l="l" t="t" r="r" b="b"/>
              <a:pathLst>
                <a:path w="4005" h="226" extrusionOk="0">
                  <a:moveTo>
                    <a:pt x="113" y="0"/>
                  </a:moveTo>
                  <a:cubicBezTo>
                    <a:pt x="51" y="0"/>
                    <a:pt x="0" y="51"/>
                    <a:pt x="0" y="113"/>
                  </a:cubicBezTo>
                  <a:cubicBezTo>
                    <a:pt x="0" y="175"/>
                    <a:pt x="51" y="225"/>
                    <a:pt x="113" y="225"/>
                  </a:cubicBezTo>
                  <a:lnTo>
                    <a:pt x="3892" y="225"/>
                  </a:lnTo>
                  <a:cubicBezTo>
                    <a:pt x="3954" y="225"/>
                    <a:pt x="4005" y="175"/>
                    <a:pt x="4005" y="113"/>
                  </a:cubicBezTo>
                  <a:cubicBezTo>
                    <a:pt x="4005" y="51"/>
                    <a:pt x="3954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88;p38"/>
            <p:cNvSpPr/>
            <p:nvPr/>
          </p:nvSpPr>
          <p:spPr>
            <a:xfrm>
              <a:off x="5650650" y="2626338"/>
              <a:ext cx="100125" cy="5650"/>
            </a:xfrm>
            <a:custGeom>
              <a:avLst/>
              <a:gdLst/>
              <a:ahLst/>
              <a:cxnLst/>
              <a:rect l="l" t="t" r="r" b="b"/>
              <a:pathLst>
                <a:path w="4005" h="226" extrusionOk="0">
                  <a:moveTo>
                    <a:pt x="113" y="0"/>
                  </a:move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5"/>
                    <a:pt x="113" y="225"/>
                  </a:cubicBezTo>
                  <a:lnTo>
                    <a:pt x="3892" y="225"/>
                  </a:lnTo>
                  <a:cubicBezTo>
                    <a:pt x="3954" y="225"/>
                    <a:pt x="4005" y="175"/>
                    <a:pt x="4005" y="113"/>
                  </a:cubicBezTo>
                  <a:cubicBezTo>
                    <a:pt x="4005" y="50"/>
                    <a:pt x="3954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89;p38"/>
            <p:cNvSpPr/>
            <p:nvPr/>
          </p:nvSpPr>
          <p:spPr>
            <a:xfrm>
              <a:off x="5650650" y="2643738"/>
              <a:ext cx="100125" cy="5650"/>
            </a:xfrm>
            <a:custGeom>
              <a:avLst/>
              <a:gdLst/>
              <a:ahLst/>
              <a:cxnLst/>
              <a:rect l="l" t="t" r="r" b="b"/>
              <a:pathLst>
                <a:path w="4005" h="226" extrusionOk="0">
                  <a:moveTo>
                    <a:pt x="113" y="0"/>
                  </a:moveTo>
                  <a:cubicBezTo>
                    <a:pt x="51" y="0"/>
                    <a:pt x="0" y="51"/>
                    <a:pt x="0" y="113"/>
                  </a:cubicBezTo>
                  <a:cubicBezTo>
                    <a:pt x="0" y="175"/>
                    <a:pt x="51" y="225"/>
                    <a:pt x="113" y="225"/>
                  </a:cubicBezTo>
                  <a:lnTo>
                    <a:pt x="3892" y="225"/>
                  </a:lnTo>
                  <a:cubicBezTo>
                    <a:pt x="3954" y="225"/>
                    <a:pt x="4005" y="175"/>
                    <a:pt x="4005" y="113"/>
                  </a:cubicBezTo>
                  <a:cubicBezTo>
                    <a:pt x="4005" y="51"/>
                    <a:pt x="3954" y="0"/>
                    <a:pt x="3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90;p38"/>
            <p:cNvSpPr/>
            <p:nvPr/>
          </p:nvSpPr>
          <p:spPr>
            <a:xfrm>
              <a:off x="5650650" y="2661138"/>
              <a:ext cx="100125" cy="5650"/>
            </a:xfrm>
            <a:custGeom>
              <a:avLst/>
              <a:gdLst/>
              <a:ahLst/>
              <a:cxnLst/>
              <a:rect l="l" t="t" r="r" b="b"/>
              <a:pathLst>
                <a:path w="4005" h="226" extrusionOk="0">
                  <a:moveTo>
                    <a:pt x="113" y="1"/>
                  </a:moveTo>
                  <a:cubicBezTo>
                    <a:pt x="51" y="1"/>
                    <a:pt x="0" y="51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lnTo>
                    <a:pt x="3892" y="226"/>
                  </a:lnTo>
                  <a:cubicBezTo>
                    <a:pt x="3954" y="226"/>
                    <a:pt x="4005" y="175"/>
                    <a:pt x="4005" y="113"/>
                  </a:cubicBezTo>
                  <a:cubicBezTo>
                    <a:pt x="4005" y="51"/>
                    <a:pt x="3954" y="1"/>
                    <a:pt x="3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91;p38"/>
            <p:cNvSpPr/>
            <p:nvPr/>
          </p:nvSpPr>
          <p:spPr>
            <a:xfrm>
              <a:off x="5650650" y="2693363"/>
              <a:ext cx="40050" cy="5650"/>
            </a:xfrm>
            <a:custGeom>
              <a:avLst/>
              <a:gdLst/>
              <a:ahLst/>
              <a:cxnLst/>
              <a:rect l="l" t="t" r="r" b="b"/>
              <a:pathLst>
                <a:path w="1602" h="226" extrusionOk="0">
                  <a:moveTo>
                    <a:pt x="113" y="0"/>
                  </a:moveTo>
                  <a:cubicBezTo>
                    <a:pt x="51" y="0"/>
                    <a:pt x="0" y="51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lnTo>
                    <a:pt x="1489" y="226"/>
                  </a:lnTo>
                  <a:cubicBezTo>
                    <a:pt x="1551" y="226"/>
                    <a:pt x="1602" y="175"/>
                    <a:pt x="1602" y="113"/>
                  </a:cubicBezTo>
                  <a:cubicBezTo>
                    <a:pt x="1602" y="51"/>
                    <a:pt x="1551" y="0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92;p38"/>
            <p:cNvSpPr/>
            <p:nvPr/>
          </p:nvSpPr>
          <p:spPr>
            <a:xfrm>
              <a:off x="5710725" y="2693363"/>
              <a:ext cx="40050" cy="5650"/>
            </a:xfrm>
            <a:custGeom>
              <a:avLst/>
              <a:gdLst/>
              <a:ahLst/>
              <a:cxnLst/>
              <a:rect l="l" t="t" r="r" b="b"/>
              <a:pathLst>
                <a:path w="1602" h="226" extrusionOk="0">
                  <a:moveTo>
                    <a:pt x="113" y="0"/>
                  </a:moveTo>
                  <a:cubicBezTo>
                    <a:pt x="51" y="0"/>
                    <a:pt x="0" y="51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lnTo>
                    <a:pt x="1489" y="226"/>
                  </a:lnTo>
                  <a:cubicBezTo>
                    <a:pt x="1551" y="226"/>
                    <a:pt x="1602" y="175"/>
                    <a:pt x="1602" y="113"/>
                  </a:cubicBezTo>
                  <a:cubicBezTo>
                    <a:pt x="1602" y="51"/>
                    <a:pt x="1551" y="0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93;p38"/>
            <p:cNvSpPr/>
            <p:nvPr/>
          </p:nvSpPr>
          <p:spPr>
            <a:xfrm>
              <a:off x="4902400" y="3341388"/>
              <a:ext cx="397975" cy="112475"/>
            </a:xfrm>
            <a:custGeom>
              <a:avLst/>
              <a:gdLst/>
              <a:ahLst/>
              <a:cxnLst/>
              <a:rect l="l" t="t" r="r" b="b"/>
              <a:pathLst>
                <a:path w="15919" h="4499" extrusionOk="0">
                  <a:moveTo>
                    <a:pt x="1988" y="1"/>
                  </a:moveTo>
                  <a:cubicBezTo>
                    <a:pt x="840" y="1"/>
                    <a:pt x="0" y="1082"/>
                    <a:pt x="283" y="2193"/>
                  </a:cubicBezTo>
                  <a:lnTo>
                    <a:pt x="870" y="4499"/>
                  </a:lnTo>
                  <a:lnTo>
                    <a:pt x="15918" y="4499"/>
                  </a:lnTo>
                  <a:lnTo>
                    <a:pt x="15618" y="3318"/>
                  </a:lnTo>
                  <a:cubicBezTo>
                    <a:pt x="15114" y="1337"/>
                    <a:pt x="13699" y="1"/>
                    <a:pt x="12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94;p38"/>
            <p:cNvSpPr/>
            <p:nvPr/>
          </p:nvSpPr>
          <p:spPr>
            <a:xfrm>
              <a:off x="4842275" y="3152488"/>
              <a:ext cx="365800" cy="243750"/>
            </a:xfrm>
            <a:custGeom>
              <a:avLst/>
              <a:gdLst/>
              <a:ahLst/>
              <a:cxnLst/>
              <a:rect l="l" t="t" r="r" b="b"/>
              <a:pathLst>
                <a:path w="14632" h="9750" extrusionOk="0">
                  <a:moveTo>
                    <a:pt x="4737" y="0"/>
                  </a:moveTo>
                  <a:cubicBezTo>
                    <a:pt x="3016" y="0"/>
                    <a:pt x="1557" y="400"/>
                    <a:pt x="1014" y="1089"/>
                  </a:cubicBezTo>
                  <a:cubicBezTo>
                    <a:pt x="1" y="2373"/>
                    <a:pt x="2688" y="9749"/>
                    <a:pt x="2688" y="9749"/>
                  </a:cubicBezTo>
                  <a:lnTo>
                    <a:pt x="14632" y="9367"/>
                  </a:lnTo>
                  <a:cubicBezTo>
                    <a:pt x="14632" y="9367"/>
                    <a:pt x="12524" y="2422"/>
                    <a:pt x="9378" y="973"/>
                  </a:cubicBezTo>
                  <a:cubicBezTo>
                    <a:pt x="7918" y="300"/>
                    <a:pt x="6229" y="0"/>
                    <a:pt x="4737" y="0"/>
                  </a:cubicBezTo>
                  <a:close/>
                </a:path>
              </a:pathLst>
            </a:custGeom>
            <a:solidFill>
              <a:srgbClr val="486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95;p38"/>
            <p:cNvSpPr/>
            <p:nvPr/>
          </p:nvSpPr>
          <p:spPr>
            <a:xfrm>
              <a:off x="5268375" y="3453063"/>
              <a:ext cx="67850" cy="249800"/>
            </a:xfrm>
            <a:custGeom>
              <a:avLst/>
              <a:gdLst/>
              <a:ahLst/>
              <a:cxnLst/>
              <a:rect l="l" t="t" r="r" b="b"/>
              <a:pathLst>
                <a:path w="2714" h="9992" extrusionOk="0">
                  <a:moveTo>
                    <a:pt x="1" y="0"/>
                  </a:moveTo>
                  <a:lnTo>
                    <a:pt x="481" y="2279"/>
                  </a:lnTo>
                  <a:lnTo>
                    <a:pt x="654" y="3100"/>
                  </a:lnTo>
                  <a:lnTo>
                    <a:pt x="2106" y="9992"/>
                  </a:lnTo>
                  <a:lnTo>
                    <a:pt x="2714" y="9992"/>
                  </a:lnTo>
                  <a:lnTo>
                    <a:pt x="1703" y="3100"/>
                  </a:lnTo>
                  <a:lnTo>
                    <a:pt x="1583" y="2279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96;p38"/>
            <p:cNvSpPr/>
            <p:nvPr/>
          </p:nvSpPr>
          <p:spPr>
            <a:xfrm>
              <a:off x="5209100" y="3453063"/>
              <a:ext cx="67875" cy="249800"/>
            </a:xfrm>
            <a:custGeom>
              <a:avLst/>
              <a:gdLst/>
              <a:ahLst/>
              <a:cxnLst/>
              <a:rect l="l" t="t" r="r" b="b"/>
              <a:pathLst>
                <a:path w="2715" h="9992" extrusionOk="0">
                  <a:moveTo>
                    <a:pt x="0" y="0"/>
                  </a:moveTo>
                  <a:lnTo>
                    <a:pt x="482" y="2279"/>
                  </a:lnTo>
                  <a:lnTo>
                    <a:pt x="653" y="3100"/>
                  </a:lnTo>
                  <a:lnTo>
                    <a:pt x="2105" y="9992"/>
                  </a:lnTo>
                  <a:lnTo>
                    <a:pt x="2714" y="9992"/>
                  </a:lnTo>
                  <a:lnTo>
                    <a:pt x="1702" y="3100"/>
                  </a:lnTo>
                  <a:lnTo>
                    <a:pt x="1582" y="2279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97;p38"/>
            <p:cNvSpPr/>
            <p:nvPr/>
          </p:nvSpPr>
          <p:spPr>
            <a:xfrm>
              <a:off x="4881200" y="3409763"/>
              <a:ext cx="76950" cy="293100"/>
            </a:xfrm>
            <a:custGeom>
              <a:avLst/>
              <a:gdLst/>
              <a:ahLst/>
              <a:cxnLst/>
              <a:rect l="l" t="t" r="r" b="b"/>
              <a:pathLst>
                <a:path w="3078" h="11724" extrusionOk="0">
                  <a:moveTo>
                    <a:pt x="1727" y="1"/>
                  </a:moveTo>
                  <a:lnTo>
                    <a:pt x="1131" y="4011"/>
                  </a:lnTo>
                  <a:lnTo>
                    <a:pt x="1011" y="4832"/>
                  </a:lnTo>
                  <a:lnTo>
                    <a:pt x="1" y="11724"/>
                  </a:lnTo>
                  <a:lnTo>
                    <a:pt x="608" y="11724"/>
                  </a:lnTo>
                  <a:lnTo>
                    <a:pt x="2060" y="4832"/>
                  </a:lnTo>
                  <a:lnTo>
                    <a:pt x="2233" y="4011"/>
                  </a:lnTo>
                  <a:lnTo>
                    <a:pt x="30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98;p38"/>
            <p:cNvSpPr/>
            <p:nvPr/>
          </p:nvSpPr>
          <p:spPr>
            <a:xfrm>
              <a:off x="4940475" y="3409763"/>
              <a:ext cx="76975" cy="293100"/>
            </a:xfrm>
            <a:custGeom>
              <a:avLst/>
              <a:gdLst/>
              <a:ahLst/>
              <a:cxnLst/>
              <a:rect l="l" t="t" r="r" b="b"/>
              <a:pathLst>
                <a:path w="3079" h="11724" extrusionOk="0">
                  <a:moveTo>
                    <a:pt x="1727" y="1"/>
                  </a:moveTo>
                  <a:lnTo>
                    <a:pt x="1132" y="4011"/>
                  </a:lnTo>
                  <a:lnTo>
                    <a:pt x="1010" y="4832"/>
                  </a:lnTo>
                  <a:lnTo>
                    <a:pt x="0" y="11724"/>
                  </a:lnTo>
                  <a:lnTo>
                    <a:pt x="609" y="11724"/>
                  </a:lnTo>
                  <a:lnTo>
                    <a:pt x="2061" y="4832"/>
                  </a:lnTo>
                  <a:lnTo>
                    <a:pt x="2233" y="4011"/>
                  </a:lnTo>
                  <a:lnTo>
                    <a:pt x="30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99;p38"/>
            <p:cNvSpPr/>
            <p:nvPr/>
          </p:nvSpPr>
          <p:spPr>
            <a:xfrm>
              <a:off x="4873500" y="3190913"/>
              <a:ext cx="409275" cy="229775"/>
            </a:xfrm>
            <a:custGeom>
              <a:avLst/>
              <a:gdLst/>
              <a:ahLst/>
              <a:cxnLst/>
              <a:rect l="l" t="t" r="r" b="b"/>
              <a:pathLst>
                <a:path w="16371" h="9191" extrusionOk="0">
                  <a:moveTo>
                    <a:pt x="152" y="1"/>
                  </a:moveTo>
                  <a:lnTo>
                    <a:pt x="1" y="47"/>
                  </a:lnTo>
                  <a:lnTo>
                    <a:pt x="2609" y="8636"/>
                  </a:lnTo>
                  <a:cubicBezTo>
                    <a:pt x="2710" y="8968"/>
                    <a:pt x="3011" y="9190"/>
                    <a:pt x="3358" y="9190"/>
                  </a:cubicBezTo>
                  <a:lnTo>
                    <a:pt x="16371" y="9190"/>
                  </a:lnTo>
                  <a:lnTo>
                    <a:pt x="16371" y="9032"/>
                  </a:lnTo>
                  <a:lnTo>
                    <a:pt x="3358" y="9032"/>
                  </a:lnTo>
                  <a:cubicBezTo>
                    <a:pt x="3081" y="9032"/>
                    <a:pt x="2842" y="8854"/>
                    <a:pt x="2762" y="8590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500;p38"/>
            <p:cNvSpPr/>
            <p:nvPr/>
          </p:nvSpPr>
          <p:spPr>
            <a:xfrm>
              <a:off x="4932475" y="2790663"/>
              <a:ext cx="149800" cy="151575"/>
            </a:xfrm>
            <a:custGeom>
              <a:avLst/>
              <a:gdLst/>
              <a:ahLst/>
              <a:cxnLst/>
              <a:rect l="l" t="t" r="r" b="b"/>
              <a:pathLst>
                <a:path w="5992" h="6063" extrusionOk="0">
                  <a:moveTo>
                    <a:pt x="4003" y="0"/>
                  </a:moveTo>
                  <a:cubicBezTo>
                    <a:pt x="3575" y="0"/>
                    <a:pt x="3239" y="103"/>
                    <a:pt x="3239" y="103"/>
                  </a:cubicBezTo>
                  <a:cubicBezTo>
                    <a:pt x="2957" y="43"/>
                    <a:pt x="2699" y="17"/>
                    <a:pt x="2464" y="17"/>
                  </a:cubicBezTo>
                  <a:cubicBezTo>
                    <a:pt x="1276" y="17"/>
                    <a:pt x="664" y="686"/>
                    <a:pt x="449" y="1111"/>
                  </a:cubicBezTo>
                  <a:cubicBezTo>
                    <a:pt x="22" y="1951"/>
                    <a:pt x="0" y="3286"/>
                    <a:pt x="130" y="4231"/>
                  </a:cubicBezTo>
                  <a:cubicBezTo>
                    <a:pt x="181" y="4609"/>
                    <a:pt x="261" y="5316"/>
                    <a:pt x="342" y="6063"/>
                  </a:cubicBezTo>
                  <a:lnTo>
                    <a:pt x="5729" y="6063"/>
                  </a:lnTo>
                  <a:cubicBezTo>
                    <a:pt x="5597" y="5445"/>
                    <a:pt x="5449" y="4753"/>
                    <a:pt x="5333" y="4196"/>
                  </a:cubicBezTo>
                  <a:cubicBezTo>
                    <a:pt x="5166" y="3399"/>
                    <a:pt x="5991" y="1725"/>
                    <a:pt x="5538" y="837"/>
                  </a:cubicBezTo>
                  <a:cubicBezTo>
                    <a:pt x="5190" y="154"/>
                    <a:pt x="4528" y="0"/>
                    <a:pt x="4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501;p38"/>
            <p:cNvSpPr/>
            <p:nvPr/>
          </p:nvSpPr>
          <p:spPr>
            <a:xfrm>
              <a:off x="5056950" y="2999063"/>
              <a:ext cx="230100" cy="196425"/>
            </a:xfrm>
            <a:custGeom>
              <a:avLst/>
              <a:gdLst/>
              <a:ahLst/>
              <a:cxnLst/>
              <a:rect l="l" t="t" r="r" b="b"/>
              <a:pathLst>
                <a:path w="9204" h="7857" extrusionOk="0">
                  <a:moveTo>
                    <a:pt x="2153" y="1"/>
                  </a:moveTo>
                  <a:lnTo>
                    <a:pt x="0" y="2778"/>
                  </a:lnTo>
                  <a:cubicBezTo>
                    <a:pt x="0" y="2778"/>
                    <a:pt x="2445" y="7856"/>
                    <a:pt x="3989" y="7856"/>
                  </a:cubicBezTo>
                  <a:cubicBezTo>
                    <a:pt x="4047" y="7856"/>
                    <a:pt x="4104" y="7849"/>
                    <a:pt x="4159" y="7835"/>
                  </a:cubicBezTo>
                  <a:cubicBezTo>
                    <a:pt x="7251" y="7005"/>
                    <a:pt x="9203" y="4399"/>
                    <a:pt x="9203" y="4399"/>
                  </a:cubicBezTo>
                  <a:lnTo>
                    <a:pt x="8622" y="3741"/>
                  </a:lnTo>
                  <a:cubicBezTo>
                    <a:pt x="8622" y="3741"/>
                    <a:pt x="5702" y="5238"/>
                    <a:pt x="5367" y="5238"/>
                  </a:cubicBezTo>
                  <a:cubicBezTo>
                    <a:pt x="5364" y="5238"/>
                    <a:pt x="5361" y="5238"/>
                    <a:pt x="5359" y="5238"/>
                  </a:cubicBezTo>
                  <a:cubicBezTo>
                    <a:pt x="5067" y="5211"/>
                    <a:pt x="2153" y="1"/>
                    <a:pt x="2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502;p38"/>
            <p:cNvSpPr/>
            <p:nvPr/>
          </p:nvSpPr>
          <p:spPr>
            <a:xfrm>
              <a:off x="5132100" y="3173463"/>
              <a:ext cx="51625" cy="14975"/>
            </a:xfrm>
            <a:custGeom>
              <a:avLst/>
              <a:gdLst/>
              <a:ahLst/>
              <a:cxnLst/>
              <a:rect l="l" t="t" r="r" b="b"/>
              <a:pathLst>
                <a:path w="2065" h="599" extrusionOk="0">
                  <a:moveTo>
                    <a:pt x="932" y="0"/>
                  </a:moveTo>
                  <a:cubicBezTo>
                    <a:pt x="624" y="0"/>
                    <a:pt x="315" y="98"/>
                    <a:pt x="49" y="299"/>
                  </a:cubicBezTo>
                  <a:cubicBezTo>
                    <a:pt x="0" y="335"/>
                    <a:pt x="32" y="412"/>
                    <a:pt x="79" y="412"/>
                  </a:cubicBezTo>
                  <a:cubicBezTo>
                    <a:pt x="89" y="412"/>
                    <a:pt x="99" y="409"/>
                    <a:pt x="110" y="401"/>
                  </a:cubicBezTo>
                  <a:cubicBezTo>
                    <a:pt x="360" y="212"/>
                    <a:pt x="649" y="120"/>
                    <a:pt x="935" y="120"/>
                  </a:cubicBezTo>
                  <a:cubicBezTo>
                    <a:pt x="1305" y="120"/>
                    <a:pt x="1671" y="276"/>
                    <a:pt x="1941" y="580"/>
                  </a:cubicBezTo>
                  <a:cubicBezTo>
                    <a:pt x="1953" y="593"/>
                    <a:pt x="1966" y="599"/>
                    <a:pt x="1979" y="599"/>
                  </a:cubicBezTo>
                  <a:cubicBezTo>
                    <a:pt x="2023" y="599"/>
                    <a:pt x="2064" y="539"/>
                    <a:pt x="2025" y="496"/>
                  </a:cubicBezTo>
                  <a:cubicBezTo>
                    <a:pt x="1735" y="169"/>
                    <a:pt x="1335" y="0"/>
                    <a:pt x="932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503;p38"/>
            <p:cNvSpPr/>
            <p:nvPr/>
          </p:nvSpPr>
          <p:spPr>
            <a:xfrm>
              <a:off x="4892425" y="2950363"/>
              <a:ext cx="234175" cy="313050"/>
            </a:xfrm>
            <a:custGeom>
              <a:avLst/>
              <a:gdLst/>
              <a:ahLst/>
              <a:cxnLst/>
              <a:rect l="l" t="t" r="r" b="b"/>
              <a:pathLst>
                <a:path w="9367" h="12522" extrusionOk="0">
                  <a:moveTo>
                    <a:pt x="3789" y="0"/>
                  </a:moveTo>
                  <a:cubicBezTo>
                    <a:pt x="3789" y="0"/>
                    <a:pt x="328" y="1466"/>
                    <a:pt x="125" y="2446"/>
                  </a:cubicBezTo>
                  <a:cubicBezTo>
                    <a:pt x="1" y="3049"/>
                    <a:pt x="387" y="4332"/>
                    <a:pt x="1192" y="6107"/>
                  </a:cubicBezTo>
                  <a:cubicBezTo>
                    <a:pt x="1792" y="7429"/>
                    <a:pt x="2712" y="9774"/>
                    <a:pt x="2601" y="11778"/>
                  </a:cubicBezTo>
                  <a:cubicBezTo>
                    <a:pt x="2578" y="12183"/>
                    <a:pt x="5531" y="12521"/>
                    <a:pt x="6697" y="12521"/>
                  </a:cubicBezTo>
                  <a:cubicBezTo>
                    <a:pt x="6731" y="12521"/>
                    <a:pt x="6764" y="12521"/>
                    <a:pt x="6795" y="12520"/>
                  </a:cubicBezTo>
                  <a:cubicBezTo>
                    <a:pt x="8756" y="12482"/>
                    <a:pt x="9366" y="10848"/>
                    <a:pt x="9366" y="10848"/>
                  </a:cubicBezTo>
                  <a:cubicBezTo>
                    <a:pt x="9174" y="10091"/>
                    <a:pt x="8704" y="7836"/>
                    <a:pt x="8648" y="7194"/>
                  </a:cubicBezTo>
                  <a:cubicBezTo>
                    <a:pt x="8417" y="4523"/>
                    <a:pt x="9119" y="2829"/>
                    <a:pt x="8682" y="1809"/>
                  </a:cubicBezTo>
                  <a:cubicBezTo>
                    <a:pt x="8478" y="1334"/>
                    <a:pt x="7626" y="872"/>
                    <a:pt x="6891" y="550"/>
                  </a:cubicBezTo>
                  <a:cubicBezTo>
                    <a:pt x="6273" y="279"/>
                    <a:pt x="5738" y="107"/>
                    <a:pt x="5738" y="107"/>
                  </a:cubicBezTo>
                  <a:lnTo>
                    <a:pt x="3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504;p38"/>
            <p:cNvSpPr/>
            <p:nvPr/>
          </p:nvSpPr>
          <p:spPr>
            <a:xfrm>
              <a:off x="5010100" y="3138113"/>
              <a:ext cx="99275" cy="13075"/>
            </a:xfrm>
            <a:custGeom>
              <a:avLst/>
              <a:gdLst/>
              <a:ahLst/>
              <a:cxnLst/>
              <a:rect l="l" t="t" r="r" b="b"/>
              <a:pathLst>
                <a:path w="3971" h="523" extrusionOk="0">
                  <a:moveTo>
                    <a:pt x="3896" y="0"/>
                  </a:moveTo>
                  <a:cubicBezTo>
                    <a:pt x="3890" y="0"/>
                    <a:pt x="3883" y="2"/>
                    <a:pt x="3876" y="4"/>
                  </a:cubicBezTo>
                  <a:cubicBezTo>
                    <a:pt x="3159" y="270"/>
                    <a:pt x="2405" y="405"/>
                    <a:pt x="1649" y="405"/>
                  </a:cubicBezTo>
                  <a:cubicBezTo>
                    <a:pt x="1129" y="405"/>
                    <a:pt x="609" y="341"/>
                    <a:pt x="99" y="213"/>
                  </a:cubicBezTo>
                  <a:cubicBezTo>
                    <a:pt x="94" y="212"/>
                    <a:pt x="88" y="211"/>
                    <a:pt x="83" y="211"/>
                  </a:cubicBezTo>
                  <a:cubicBezTo>
                    <a:pt x="21" y="211"/>
                    <a:pt x="0" y="310"/>
                    <a:pt x="68" y="326"/>
                  </a:cubicBezTo>
                  <a:cubicBezTo>
                    <a:pt x="588" y="457"/>
                    <a:pt x="1120" y="522"/>
                    <a:pt x="1651" y="522"/>
                  </a:cubicBezTo>
                  <a:cubicBezTo>
                    <a:pt x="2418" y="522"/>
                    <a:pt x="3182" y="387"/>
                    <a:pt x="3907" y="117"/>
                  </a:cubicBezTo>
                  <a:cubicBezTo>
                    <a:pt x="3971" y="94"/>
                    <a:pt x="3952" y="0"/>
                    <a:pt x="3896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505;p38"/>
            <p:cNvSpPr/>
            <p:nvPr/>
          </p:nvSpPr>
          <p:spPr>
            <a:xfrm>
              <a:off x="5100475" y="3023663"/>
              <a:ext cx="51600" cy="110275"/>
            </a:xfrm>
            <a:custGeom>
              <a:avLst/>
              <a:gdLst/>
              <a:ahLst/>
              <a:cxnLst/>
              <a:rect l="l" t="t" r="r" b="b"/>
              <a:pathLst>
                <a:path w="2064" h="4411" extrusionOk="0">
                  <a:moveTo>
                    <a:pt x="360" y="0"/>
                  </a:moveTo>
                  <a:lnTo>
                    <a:pt x="360" y="0"/>
                  </a:lnTo>
                  <a:cubicBezTo>
                    <a:pt x="360" y="0"/>
                    <a:pt x="358" y="12"/>
                    <a:pt x="357" y="34"/>
                  </a:cubicBezTo>
                  <a:lnTo>
                    <a:pt x="357" y="34"/>
                  </a:lnTo>
                  <a:cubicBezTo>
                    <a:pt x="359" y="12"/>
                    <a:pt x="360" y="0"/>
                    <a:pt x="360" y="0"/>
                  </a:cubicBezTo>
                  <a:close/>
                  <a:moveTo>
                    <a:pt x="357" y="34"/>
                  </a:moveTo>
                  <a:lnTo>
                    <a:pt x="357" y="34"/>
                  </a:lnTo>
                  <a:cubicBezTo>
                    <a:pt x="323" y="445"/>
                    <a:pt x="1" y="4411"/>
                    <a:pt x="245" y="4411"/>
                  </a:cubicBezTo>
                  <a:cubicBezTo>
                    <a:pt x="255" y="4411"/>
                    <a:pt x="265" y="4405"/>
                    <a:pt x="277" y="4391"/>
                  </a:cubicBezTo>
                  <a:cubicBezTo>
                    <a:pt x="596" y="4031"/>
                    <a:pt x="2064" y="2785"/>
                    <a:pt x="1077" y="1645"/>
                  </a:cubicBezTo>
                  <a:cubicBezTo>
                    <a:pt x="365" y="822"/>
                    <a:pt x="349" y="186"/>
                    <a:pt x="357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506;p38"/>
            <p:cNvSpPr/>
            <p:nvPr/>
          </p:nvSpPr>
          <p:spPr>
            <a:xfrm>
              <a:off x="5100250" y="3001463"/>
              <a:ext cx="40975" cy="141300"/>
            </a:xfrm>
            <a:custGeom>
              <a:avLst/>
              <a:gdLst/>
              <a:ahLst/>
              <a:cxnLst/>
              <a:rect l="l" t="t" r="r" b="b"/>
              <a:pathLst>
                <a:path w="1639" h="5652" extrusionOk="0">
                  <a:moveTo>
                    <a:pt x="107" y="1"/>
                  </a:moveTo>
                  <a:cubicBezTo>
                    <a:pt x="77" y="1"/>
                    <a:pt x="45" y="20"/>
                    <a:pt x="42" y="59"/>
                  </a:cubicBezTo>
                  <a:cubicBezTo>
                    <a:pt x="0" y="524"/>
                    <a:pt x="64" y="993"/>
                    <a:pt x="234" y="1430"/>
                  </a:cubicBezTo>
                  <a:cubicBezTo>
                    <a:pt x="412" y="1882"/>
                    <a:pt x="728" y="2205"/>
                    <a:pt x="984" y="2605"/>
                  </a:cubicBezTo>
                  <a:cubicBezTo>
                    <a:pt x="1639" y="3626"/>
                    <a:pt x="486" y="4598"/>
                    <a:pt x="305" y="5576"/>
                  </a:cubicBezTo>
                  <a:cubicBezTo>
                    <a:pt x="297" y="5621"/>
                    <a:pt x="336" y="5651"/>
                    <a:pt x="371" y="5651"/>
                  </a:cubicBezTo>
                  <a:cubicBezTo>
                    <a:pt x="393" y="5651"/>
                    <a:pt x="415" y="5638"/>
                    <a:pt x="421" y="5608"/>
                  </a:cubicBezTo>
                  <a:cubicBezTo>
                    <a:pt x="593" y="4673"/>
                    <a:pt x="1621" y="3799"/>
                    <a:pt x="1215" y="2789"/>
                  </a:cubicBezTo>
                  <a:cubicBezTo>
                    <a:pt x="1042" y="2356"/>
                    <a:pt x="659" y="2042"/>
                    <a:pt x="450" y="1625"/>
                  </a:cubicBezTo>
                  <a:cubicBezTo>
                    <a:pt x="208" y="1140"/>
                    <a:pt x="113" y="598"/>
                    <a:pt x="162" y="59"/>
                  </a:cubicBezTo>
                  <a:cubicBezTo>
                    <a:pt x="165" y="20"/>
                    <a:pt x="136" y="1"/>
                    <a:pt x="107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507;p38"/>
            <p:cNvSpPr/>
            <p:nvPr/>
          </p:nvSpPr>
          <p:spPr>
            <a:xfrm>
              <a:off x="4976250" y="2886113"/>
              <a:ext cx="69350" cy="99250"/>
            </a:xfrm>
            <a:custGeom>
              <a:avLst/>
              <a:gdLst/>
              <a:ahLst/>
              <a:cxnLst/>
              <a:rect l="l" t="t" r="r" b="b"/>
              <a:pathLst>
                <a:path w="2774" h="3970" extrusionOk="0">
                  <a:moveTo>
                    <a:pt x="239" y="0"/>
                  </a:moveTo>
                  <a:lnTo>
                    <a:pt x="0" y="3127"/>
                  </a:lnTo>
                  <a:cubicBezTo>
                    <a:pt x="377" y="3308"/>
                    <a:pt x="1515" y="3970"/>
                    <a:pt x="2168" y="3970"/>
                  </a:cubicBezTo>
                  <a:cubicBezTo>
                    <a:pt x="2557" y="3970"/>
                    <a:pt x="2774" y="3735"/>
                    <a:pt x="2556" y="3024"/>
                  </a:cubicBezTo>
                  <a:lnTo>
                    <a:pt x="2376" y="2279"/>
                  </a:lnTo>
                  <a:lnTo>
                    <a:pt x="2181" y="1468"/>
                  </a:lnTo>
                  <a:lnTo>
                    <a:pt x="2045" y="899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508;p38"/>
            <p:cNvSpPr/>
            <p:nvPr/>
          </p:nvSpPr>
          <p:spPr>
            <a:xfrm>
              <a:off x="4993125" y="2909063"/>
              <a:ext cx="45100" cy="44800"/>
            </a:xfrm>
            <a:custGeom>
              <a:avLst/>
              <a:gdLst/>
              <a:ahLst/>
              <a:cxnLst/>
              <a:rect l="l" t="t" r="r" b="b"/>
              <a:pathLst>
                <a:path w="1804" h="1792" extrusionOk="0">
                  <a:moveTo>
                    <a:pt x="1" y="1"/>
                  </a:moveTo>
                  <a:lnTo>
                    <a:pt x="1" y="1"/>
                  </a:lnTo>
                  <a:cubicBezTo>
                    <a:pt x="788" y="1314"/>
                    <a:pt x="1504" y="1792"/>
                    <a:pt x="1769" y="1792"/>
                  </a:cubicBezTo>
                  <a:cubicBezTo>
                    <a:pt x="1782" y="1792"/>
                    <a:pt x="1793" y="1791"/>
                    <a:pt x="1804" y="1789"/>
                  </a:cubicBezTo>
                  <a:lnTo>
                    <a:pt x="1506" y="5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509;p38"/>
            <p:cNvSpPr/>
            <p:nvPr/>
          </p:nvSpPr>
          <p:spPr>
            <a:xfrm>
              <a:off x="4944400" y="2953838"/>
              <a:ext cx="81650" cy="52875"/>
            </a:xfrm>
            <a:custGeom>
              <a:avLst/>
              <a:gdLst/>
              <a:ahLst/>
              <a:cxnLst/>
              <a:rect l="l" t="t" r="r" b="b"/>
              <a:pathLst>
                <a:path w="3266" h="2115" extrusionOk="0">
                  <a:moveTo>
                    <a:pt x="1274" y="1"/>
                  </a:moveTo>
                  <a:cubicBezTo>
                    <a:pt x="1274" y="1"/>
                    <a:pt x="215" y="241"/>
                    <a:pt x="0" y="820"/>
                  </a:cubicBezTo>
                  <a:cubicBezTo>
                    <a:pt x="0" y="820"/>
                    <a:pt x="1793" y="1876"/>
                    <a:pt x="2588" y="2115"/>
                  </a:cubicBezTo>
                  <a:cubicBezTo>
                    <a:pt x="2588" y="2115"/>
                    <a:pt x="2340" y="1239"/>
                    <a:pt x="3058" y="1239"/>
                  </a:cubicBezTo>
                  <a:cubicBezTo>
                    <a:pt x="3119" y="1239"/>
                    <a:pt x="3188" y="1246"/>
                    <a:pt x="3265" y="1260"/>
                  </a:cubicBezTo>
                  <a:lnTo>
                    <a:pt x="1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510;p38"/>
            <p:cNvSpPr/>
            <p:nvPr/>
          </p:nvSpPr>
          <p:spPr>
            <a:xfrm>
              <a:off x="5036175" y="2950363"/>
              <a:ext cx="33200" cy="48725"/>
            </a:xfrm>
            <a:custGeom>
              <a:avLst/>
              <a:gdLst/>
              <a:ahLst/>
              <a:cxnLst/>
              <a:rect l="l" t="t" r="r" b="b"/>
              <a:pathLst>
                <a:path w="1328" h="1949" extrusionOk="0">
                  <a:moveTo>
                    <a:pt x="0" y="0"/>
                  </a:moveTo>
                  <a:lnTo>
                    <a:pt x="0" y="0"/>
                  </a:lnTo>
                  <a:cubicBezTo>
                    <a:pt x="176" y="417"/>
                    <a:pt x="304" y="866"/>
                    <a:pt x="163" y="1237"/>
                  </a:cubicBezTo>
                  <a:cubicBezTo>
                    <a:pt x="262" y="1218"/>
                    <a:pt x="352" y="1209"/>
                    <a:pt x="434" y="1209"/>
                  </a:cubicBezTo>
                  <a:cubicBezTo>
                    <a:pt x="1188" y="1209"/>
                    <a:pt x="1248" y="1949"/>
                    <a:pt x="1248" y="1949"/>
                  </a:cubicBezTo>
                  <a:cubicBezTo>
                    <a:pt x="1328" y="1273"/>
                    <a:pt x="1139" y="550"/>
                    <a:pt x="1139" y="550"/>
                  </a:cubicBezTo>
                  <a:cubicBezTo>
                    <a:pt x="979" y="58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511;p38"/>
            <p:cNvSpPr/>
            <p:nvPr/>
          </p:nvSpPr>
          <p:spPr>
            <a:xfrm>
              <a:off x="4941650" y="2809313"/>
              <a:ext cx="125075" cy="117075"/>
            </a:xfrm>
            <a:custGeom>
              <a:avLst/>
              <a:gdLst/>
              <a:ahLst/>
              <a:cxnLst/>
              <a:rect l="l" t="t" r="r" b="b"/>
              <a:pathLst>
                <a:path w="5003" h="4683" extrusionOk="0">
                  <a:moveTo>
                    <a:pt x="3032" y="0"/>
                  </a:moveTo>
                  <a:cubicBezTo>
                    <a:pt x="2996" y="0"/>
                    <a:pt x="2960" y="1"/>
                    <a:pt x="2923" y="2"/>
                  </a:cubicBezTo>
                  <a:cubicBezTo>
                    <a:pt x="0" y="136"/>
                    <a:pt x="762" y="1897"/>
                    <a:pt x="1046" y="2705"/>
                  </a:cubicBezTo>
                  <a:cubicBezTo>
                    <a:pt x="1245" y="3269"/>
                    <a:pt x="1417" y="3448"/>
                    <a:pt x="1872" y="3982"/>
                  </a:cubicBezTo>
                  <a:cubicBezTo>
                    <a:pt x="2276" y="4457"/>
                    <a:pt x="2937" y="4672"/>
                    <a:pt x="3270" y="4681"/>
                  </a:cubicBezTo>
                  <a:cubicBezTo>
                    <a:pt x="3302" y="4682"/>
                    <a:pt x="3334" y="4682"/>
                    <a:pt x="3365" y="4682"/>
                  </a:cubicBezTo>
                  <a:cubicBezTo>
                    <a:pt x="4505" y="4682"/>
                    <a:pt x="5003" y="4149"/>
                    <a:pt x="4771" y="2570"/>
                  </a:cubicBezTo>
                  <a:cubicBezTo>
                    <a:pt x="4621" y="1562"/>
                    <a:pt x="4870" y="982"/>
                    <a:pt x="4592" y="605"/>
                  </a:cubicBezTo>
                  <a:lnTo>
                    <a:pt x="4590" y="605"/>
                  </a:lnTo>
                  <a:cubicBezTo>
                    <a:pt x="4572" y="588"/>
                    <a:pt x="4555" y="571"/>
                    <a:pt x="4535" y="555"/>
                  </a:cubicBezTo>
                  <a:cubicBezTo>
                    <a:pt x="4121" y="191"/>
                    <a:pt x="3583" y="0"/>
                    <a:pt x="3032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512;p38"/>
            <p:cNvSpPr/>
            <p:nvPr/>
          </p:nvSpPr>
          <p:spPr>
            <a:xfrm>
              <a:off x="5024325" y="2884763"/>
              <a:ext cx="22525" cy="8150"/>
            </a:xfrm>
            <a:custGeom>
              <a:avLst/>
              <a:gdLst/>
              <a:ahLst/>
              <a:cxnLst/>
              <a:rect l="l" t="t" r="r" b="b"/>
              <a:pathLst>
                <a:path w="901" h="326" extrusionOk="0">
                  <a:moveTo>
                    <a:pt x="82" y="1"/>
                  </a:moveTo>
                  <a:cubicBezTo>
                    <a:pt x="33" y="1"/>
                    <a:pt x="0" y="78"/>
                    <a:pt x="53" y="115"/>
                  </a:cubicBezTo>
                  <a:cubicBezTo>
                    <a:pt x="203" y="220"/>
                    <a:pt x="389" y="325"/>
                    <a:pt x="568" y="325"/>
                  </a:cubicBezTo>
                  <a:cubicBezTo>
                    <a:pt x="669" y="325"/>
                    <a:pt x="769" y="291"/>
                    <a:pt x="858" y="204"/>
                  </a:cubicBezTo>
                  <a:cubicBezTo>
                    <a:pt x="900" y="162"/>
                    <a:pt x="859" y="102"/>
                    <a:pt x="813" y="102"/>
                  </a:cubicBezTo>
                  <a:cubicBezTo>
                    <a:pt x="800" y="102"/>
                    <a:pt x="786" y="107"/>
                    <a:pt x="773" y="119"/>
                  </a:cubicBezTo>
                  <a:cubicBezTo>
                    <a:pt x="708" y="184"/>
                    <a:pt x="635" y="208"/>
                    <a:pt x="561" y="208"/>
                  </a:cubicBezTo>
                  <a:cubicBezTo>
                    <a:pt x="404" y="208"/>
                    <a:pt x="238" y="99"/>
                    <a:pt x="113" y="11"/>
                  </a:cubicBezTo>
                  <a:cubicBezTo>
                    <a:pt x="102" y="4"/>
                    <a:pt x="9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513;p38"/>
            <p:cNvSpPr/>
            <p:nvPr/>
          </p:nvSpPr>
          <p:spPr>
            <a:xfrm>
              <a:off x="5031900" y="2900213"/>
              <a:ext cx="11100" cy="3825"/>
            </a:xfrm>
            <a:custGeom>
              <a:avLst/>
              <a:gdLst/>
              <a:ahLst/>
              <a:cxnLst/>
              <a:rect l="l" t="t" r="r" b="b"/>
              <a:pathLst>
                <a:path w="444" h="153" extrusionOk="0">
                  <a:moveTo>
                    <a:pt x="78" y="1"/>
                  </a:moveTo>
                  <a:cubicBezTo>
                    <a:pt x="35" y="1"/>
                    <a:pt x="1" y="58"/>
                    <a:pt x="42" y="92"/>
                  </a:cubicBezTo>
                  <a:cubicBezTo>
                    <a:pt x="97" y="135"/>
                    <a:pt x="157" y="152"/>
                    <a:pt x="220" y="152"/>
                  </a:cubicBezTo>
                  <a:cubicBezTo>
                    <a:pt x="276" y="152"/>
                    <a:pt x="335" y="138"/>
                    <a:pt x="390" y="115"/>
                  </a:cubicBezTo>
                  <a:lnTo>
                    <a:pt x="389" y="115"/>
                  </a:lnTo>
                  <a:cubicBezTo>
                    <a:pt x="444" y="91"/>
                    <a:pt x="423" y="12"/>
                    <a:pt x="374" y="12"/>
                  </a:cubicBezTo>
                  <a:cubicBezTo>
                    <a:pt x="368" y="12"/>
                    <a:pt x="361" y="14"/>
                    <a:pt x="353" y="17"/>
                  </a:cubicBezTo>
                  <a:cubicBezTo>
                    <a:pt x="310" y="35"/>
                    <a:pt x="264" y="50"/>
                    <a:pt x="219" y="50"/>
                  </a:cubicBezTo>
                  <a:cubicBezTo>
                    <a:pt x="181" y="50"/>
                    <a:pt x="144" y="39"/>
                    <a:pt x="110" y="12"/>
                  </a:cubicBezTo>
                  <a:cubicBezTo>
                    <a:pt x="100" y="4"/>
                    <a:pt x="89" y="1"/>
                    <a:pt x="78" y="1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514;p38"/>
            <p:cNvSpPr/>
            <p:nvPr/>
          </p:nvSpPr>
          <p:spPr>
            <a:xfrm>
              <a:off x="5005275" y="2874138"/>
              <a:ext cx="15475" cy="7975"/>
            </a:xfrm>
            <a:custGeom>
              <a:avLst/>
              <a:gdLst/>
              <a:ahLst/>
              <a:cxnLst/>
              <a:rect l="l" t="t" r="r" b="b"/>
              <a:pathLst>
                <a:path w="619" h="319" extrusionOk="0">
                  <a:moveTo>
                    <a:pt x="343" y="0"/>
                  </a:moveTo>
                  <a:cubicBezTo>
                    <a:pt x="328" y="0"/>
                    <a:pt x="313" y="1"/>
                    <a:pt x="297" y="2"/>
                  </a:cubicBezTo>
                  <a:cubicBezTo>
                    <a:pt x="130" y="17"/>
                    <a:pt x="1" y="98"/>
                    <a:pt x="8" y="184"/>
                  </a:cubicBezTo>
                  <a:cubicBezTo>
                    <a:pt x="15" y="263"/>
                    <a:pt x="129" y="318"/>
                    <a:pt x="272" y="318"/>
                  </a:cubicBezTo>
                  <a:cubicBezTo>
                    <a:pt x="288" y="318"/>
                    <a:pt x="305" y="318"/>
                    <a:pt x="322" y="316"/>
                  </a:cubicBezTo>
                  <a:cubicBezTo>
                    <a:pt x="490" y="303"/>
                    <a:pt x="618" y="221"/>
                    <a:pt x="611" y="134"/>
                  </a:cubicBezTo>
                  <a:cubicBezTo>
                    <a:pt x="604" y="56"/>
                    <a:pt x="488" y="0"/>
                    <a:pt x="343" y="0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515;p38"/>
            <p:cNvSpPr/>
            <p:nvPr/>
          </p:nvSpPr>
          <p:spPr>
            <a:xfrm>
              <a:off x="5048575" y="2872763"/>
              <a:ext cx="13050" cy="7975"/>
            </a:xfrm>
            <a:custGeom>
              <a:avLst/>
              <a:gdLst/>
              <a:ahLst/>
              <a:cxnLst/>
              <a:rect l="l" t="t" r="r" b="b"/>
              <a:pathLst>
                <a:path w="522" h="319" extrusionOk="0">
                  <a:moveTo>
                    <a:pt x="342" y="0"/>
                  </a:moveTo>
                  <a:cubicBezTo>
                    <a:pt x="327" y="0"/>
                    <a:pt x="312" y="1"/>
                    <a:pt x="297" y="2"/>
                  </a:cubicBezTo>
                  <a:cubicBezTo>
                    <a:pt x="131" y="17"/>
                    <a:pt x="0" y="99"/>
                    <a:pt x="8" y="184"/>
                  </a:cubicBezTo>
                  <a:cubicBezTo>
                    <a:pt x="15" y="263"/>
                    <a:pt x="128" y="319"/>
                    <a:pt x="271" y="319"/>
                  </a:cubicBezTo>
                  <a:cubicBezTo>
                    <a:pt x="288" y="319"/>
                    <a:pt x="305" y="318"/>
                    <a:pt x="322" y="316"/>
                  </a:cubicBezTo>
                  <a:cubicBezTo>
                    <a:pt x="400" y="310"/>
                    <a:pt x="472" y="288"/>
                    <a:pt x="522" y="259"/>
                  </a:cubicBezTo>
                  <a:cubicBezTo>
                    <a:pt x="515" y="186"/>
                    <a:pt x="504" y="110"/>
                    <a:pt x="494" y="32"/>
                  </a:cubicBezTo>
                  <a:cubicBezTo>
                    <a:pt x="492" y="29"/>
                    <a:pt x="492" y="26"/>
                    <a:pt x="492" y="23"/>
                  </a:cubicBezTo>
                  <a:cubicBezTo>
                    <a:pt x="449" y="9"/>
                    <a:pt x="397" y="0"/>
                    <a:pt x="342" y="0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516;p38"/>
            <p:cNvSpPr/>
            <p:nvPr/>
          </p:nvSpPr>
          <p:spPr>
            <a:xfrm>
              <a:off x="4952650" y="2799013"/>
              <a:ext cx="117525" cy="86675"/>
            </a:xfrm>
            <a:custGeom>
              <a:avLst/>
              <a:gdLst/>
              <a:ahLst/>
              <a:cxnLst/>
              <a:rect l="l" t="t" r="r" b="b"/>
              <a:pathLst>
                <a:path w="4701" h="3467" extrusionOk="0">
                  <a:moveTo>
                    <a:pt x="2565" y="1"/>
                  </a:moveTo>
                  <a:cubicBezTo>
                    <a:pt x="1740" y="1"/>
                    <a:pt x="945" y="391"/>
                    <a:pt x="423" y="829"/>
                  </a:cubicBezTo>
                  <a:cubicBezTo>
                    <a:pt x="0" y="1625"/>
                    <a:pt x="76" y="2671"/>
                    <a:pt x="488" y="3466"/>
                  </a:cubicBezTo>
                  <a:cubicBezTo>
                    <a:pt x="1023" y="3225"/>
                    <a:pt x="1175" y="2493"/>
                    <a:pt x="1175" y="2493"/>
                  </a:cubicBezTo>
                  <a:cubicBezTo>
                    <a:pt x="1185" y="2493"/>
                    <a:pt x="1194" y="2493"/>
                    <a:pt x="1203" y="2493"/>
                  </a:cubicBezTo>
                  <a:cubicBezTo>
                    <a:pt x="2172" y="2493"/>
                    <a:pt x="3599" y="773"/>
                    <a:pt x="3599" y="773"/>
                  </a:cubicBezTo>
                  <a:cubicBezTo>
                    <a:pt x="3630" y="728"/>
                    <a:pt x="3670" y="706"/>
                    <a:pt x="3713" y="706"/>
                  </a:cubicBezTo>
                  <a:cubicBezTo>
                    <a:pt x="3918" y="706"/>
                    <a:pt x="4223" y="1177"/>
                    <a:pt x="4285" y="1900"/>
                  </a:cubicBezTo>
                  <a:cubicBezTo>
                    <a:pt x="4289" y="1942"/>
                    <a:pt x="4297" y="1960"/>
                    <a:pt x="4309" y="1960"/>
                  </a:cubicBezTo>
                  <a:cubicBezTo>
                    <a:pt x="4404" y="1960"/>
                    <a:pt x="4700" y="784"/>
                    <a:pt x="4221" y="660"/>
                  </a:cubicBezTo>
                  <a:cubicBezTo>
                    <a:pt x="3708" y="184"/>
                    <a:pt x="3129" y="1"/>
                    <a:pt x="2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517;p38"/>
            <p:cNvSpPr/>
            <p:nvPr/>
          </p:nvSpPr>
          <p:spPr>
            <a:xfrm>
              <a:off x="5020275" y="2862288"/>
              <a:ext cx="5925" cy="7400"/>
            </a:xfrm>
            <a:custGeom>
              <a:avLst/>
              <a:gdLst/>
              <a:ahLst/>
              <a:cxnLst/>
              <a:rect l="l" t="t" r="r" b="b"/>
              <a:pathLst>
                <a:path w="237" h="296" extrusionOk="0">
                  <a:moveTo>
                    <a:pt x="114" y="0"/>
                  </a:moveTo>
                  <a:cubicBezTo>
                    <a:pt x="111" y="0"/>
                    <a:pt x="109" y="0"/>
                    <a:pt x="106" y="0"/>
                  </a:cubicBezTo>
                  <a:cubicBezTo>
                    <a:pt x="45" y="5"/>
                    <a:pt x="1" y="76"/>
                    <a:pt x="8" y="158"/>
                  </a:cubicBezTo>
                  <a:cubicBezTo>
                    <a:pt x="14" y="235"/>
                    <a:pt x="65" y="296"/>
                    <a:pt x="123" y="296"/>
                  </a:cubicBezTo>
                  <a:cubicBezTo>
                    <a:pt x="126" y="296"/>
                    <a:pt x="128" y="296"/>
                    <a:pt x="131" y="295"/>
                  </a:cubicBezTo>
                  <a:cubicBezTo>
                    <a:pt x="192" y="291"/>
                    <a:pt x="236" y="220"/>
                    <a:pt x="230" y="138"/>
                  </a:cubicBezTo>
                  <a:cubicBezTo>
                    <a:pt x="223" y="60"/>
                    <a:pt x="17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518;p38"/>
            <p:cNvSpPr/>
            <p:nvPr/>
          </p:nvSpPr>
          <p:spPr>
            <a:xfrm>
              <a:off x="5045200" y="2861313"/>
              <a:ext cx="5925" cy="7450"/>
            </a:xfrm>
            <a:custGeom>
              <a:avLst/>
              <a:gdLst/>
              <a:ahLst/>
              <a:cxnLst/>
              <a:rect l="l" t="t" r="r" b="b"/>
              <a:pathLst>
                <a:path w="237" h="298" extrusionOk="0">
                  <a:moveTo>
                    <a:pt x="113" y="1"/>
                  </a:moveTo>
                  <a:cubicBezTo>
                    <a:pt x="111" y="1"/>
                    <a:pt x="109" y="1"/>
                    <a:pt x="107" y="1"/>
                  </a:cubicBezTo>
                  <a:cubicBezTo>
                    <a:pt x="45" y="7"/>
                    <a:pt x="1" y="77"/>
                    <a:pt x="8" y="158"/>
                  </a:cubicBezTo>
                  <a:cubicBezTo>
                    <a:pt x="15" y="238"/>
                    <a:pt x="67" y="297"/>
                    <a:pt x="125" y="297"/>
                  </a:cubicBezTo>
                  <a:cubicBezTo>
                    <a:pt x="127" y="297"/>
                    <a:pt x="129" y="297"/>
                    <a:pt x="131" y="297"/>
                  </a:cubicBezTo>
                  <a:cubicBezTo>
                    <a:pt x="192" y="293"/>
                    <a:pt x="236" y="222"/>
                    <a:pt x="230" y="140"/>
                  </a:cubicBezTo>
                  <a:cubicBezTo>
                    <a:pt x="223" y="61"/>
                    <a:pt x="172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19;p38"/>
            <p:cNvSpPr/>
            <p:nvPr/>
          </p:nvSpPr>
          <p:spPr>
            <a:xfrm>
              <a:off x="5009000" y="2849738"/>
              <a:ext cx="17525" cy="10950"/>
            </a:xfrm>
            <a:custGeom>
              <a:avLst/>
              <a:gdLst/>
              <a:ahLst/>
              <a:cxnLst/>
              <a:rect l="l" t="t" r="r" b="b"/>
              <a:pathLst>
                <a:path w="701" h="438" extrusionOk="0">
                  <a:moveTo>
                    <a:pt x="452" y="1"/>
                  </a:moveTo>
                  <a:cubicBezTo>
                    <a:pt x="258" y="1"/>
                    <a:pt x="80" y="124"/>
                    <a:pt x="22" y="320"/>
                  </a:cubicBezTo>
                  <a:cubicBezTo>
                    <a:pt x="1" y="394"/>
                    <a:pt x="59" y="438"/>
                    <a:pt x="119" y="438"/>
                  </a:cubicBezTo>
                  <a:cubicBezTo>
                    <a:pt x="165" y="438"/>
                    <a:pt x="211" y="413"/>
                    <a:pt x="228" y="359"/>
                  </a:cubicBezTo>
                  <a:cubicBezTo>
                    <a:pt x="258" y="255"/>
                    <a:pt x="355" y="211"/>
                    <a:pt x="453" y="211"/>
                  </a:cubicBezTo>
                  <a:cubicBezTo>
                    <a:pt x="484" y="211"/>
                    <a:pt x="516" y="215"/>
                    <a:pt x="545" y="224"/>
                  </a:cubicBezTo>
                  <a:cubicBezTo>
                    <a:pt x="556" y="227"/>
                    <a:pt x="566" y="228"/>
                    <a:pt x="575" y="228"/>
                  </a:cubicBezTo>
                  <a:cubicBezTo>
                    <a:pt x="679" y="228"/>
                    <a:pt x="700" y="54"/>
                    <a:pt x="583" y="20"/>
                  </a:cubicBezTo>
                  <a:cubicBezTo>
                    <a:pt x="540" y="7"/>
                    <a:pt x="496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20;p38"/>
            <p:cNvSpPr/>
            <p:nvPr/>
          </p:nvSpPr>
          <p:spPr>
            <a:xfrm>
              <a:off x="5039625" y="2846788"/>
              <a:ext cx="18350" cy="10650"/>
            </a:xfrm>
            <a:custGeom>
              <a:avLst/>
              <a:gdLst/>
              <a:ahLst/>
              <a:cxnLst/>
              <a:rect l="l" t="t" r="r" b="b"/>
              <a:pathLst>
                <a:path w="734" h="426" extrusionOk="0">
                  <a:moveTo>
                    <a:pt x="242" y="0"/>
                  </a:moveTo>
                  <a:cubicBezTo>
                    <a:pt x="201" y="0"/>
                    <a:pt x="159" y="7"/>
                    <a:pt x="114" y="22"/>
                  </a:cubicBezTo>
                  <a:cubicBezTo>
                    <a:pt x="0" y="61"/>
                    <a:pt x="47" y="224"/>
                    <a:pt x="151" y="224"/>
                  </a:cubicBezTo>
                  <a:cubicBezTo>
                    <a:pt x="162" y="224"/>
                    <a:pt x="174" y="222"/>
                    <a:pt x="187" y="218"/>
                  </a:cubicBezTo>
                  <a:cubicBezTo>
                    <a:pt x="207" y="211"/>
                    <a:pt x="227" y="208"/>
                    <a:pt x="246" y="208"/>
                  </a:cubicBezTo>
                  <a:cubicBezTo>
                    <a:pt x="360" y="208"/>
                    <a:pt x="453" y="317"/>
                    <a:pt x="529" y="395"/>
                  </a:cubicBezTo>
                  <a:lnTo>
                    <a:pt x="527" y="395"/>
                  </a:lnTo>
                  <a:cubicBezTo>
                    <a:pt x="548" y="417"/>
                    <a:pt x="570" y="426"/>
                    <a:pt x="592" y="426"/>
                  </a:cubicBezTo>
                  <a:cubicBezTo>
                    <a:pt x="668" y="426"/>
                    <a:pt x="734" y="312"/>
                    <a:pt x="662" y="237"/>
                  </a:cubicBezTo>
                  <a:cubicBezTo>
                    <a:pt x="543" y="112"/>
                    <a:pt x="408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21;p38"/>
            <p:cNvSpPr/>
            <p:nvPr/>
          </p:nvSpPr>
          <p:spPr>
            <a:xfrm>
              <a:off x="4963725" y="2857588"/>
              <a:ext cx="34900" cy="39250"/>
            </a:xfrm>
            <a:custGeom>
              <a:avLst/>
              <a:gdLst/>
              <a:ahLst/>
              <a:cxnLst/>
              <a:rect l="l" t="t" r="r" b="b"/>
              <a:pathLst>
                <a:path w="1396" h="1570" extrusionOk="0">
                  <a:moveTo>
                    <a:pt x="492" y="1"/>
                  </a:moveTo>
                  <a:cubicBezTo>
                    <a:pt x="470" y="1"/>
                    <a:pt x="447" y="3"/>
                    <a:pt x="426" y="8"/>
                  </a:cubicBezTo>
                  <a:cubicBezTo>
                    <a:pt x="20" y="98"/>
                    <a:pt x="0" y="467"/>
                    <a:pt x="72" y="836"/>
                  </a:cubicBezTo>
                  <a:cubicBezTo>
                    <a:pt x="135" y="1163"/>
                    <a:pt x="366" y="1569"/>
                    <a:pt x="774" y="1569"/>
                  </a:cubicBezTo>
                  <a:cubicBezTo>
                    <a:pt x="824" y="1569"/>
                    <a:pt x="877" y="1563"/>
                    <a:pt x="932" y="1550"/>
                  </a:cubicBezTo>
                  <a:cubicBezTo>
                    <a:pt x="1184" y="1491"/>
                    <a:pt x="1298" y="1317"/>
                    <a:pt x="1343" y="1141"/>
                  </a:cubicBezTo>
                  <a:lnTo>
                    <a:pt x="1343" y="1140"/>
                  </a:lnTo>
                  <a:cubicBezTo>
                    <a:pt x="1396" y="925"/>
                    <a:pt x="1338" y="697"/>
                    <a:pt x="1200" y="520"/>
                  </a:cubicBezTo>
                  <a:cubicBezTo>
                    <a:pt x="1038" y="310"/>
                    <a:pt x="752" y="1"/>
                    <a:pt x="492" y="1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522;p38"/>
            <p:cNvSpPr/>
            <p:nvPr/>
          </p:nvSpPr>
          <p:spPr>
            <a:xfrm>
              <a:off x="4956825" y="2889313"/>
              <a:ext cx="40000" cy="38600"/>
            </a:xfrm>
            <a:custGeom>
              <a:avLst/>
              <a:gdLst/>
              <a:ahLst/>
              <a:cxnLst/>
              <a:rect l="l" t="t" r="r" b="b"/>
              <a:pathLst>
                <a:path w="1600" h="1544" extrusionOk="0">
                  <a:moveTo>
                    <a:pt x="866" y="1"/>
                  </a:moveTo>
                  <a:cubicBezTo>
                    <a:pt x="872" y="115"/>
                    <a:pt x="952" y="177"/>
                    <a:pt x="1048" y="216"/>
                  </a:cubicBezTo>
                  <a:cubicBezTo>
                    <a:pt x="1245" y="305"/>
                    <a:pt x="1388" y="496"/>
                    <a:pt x="1405" y="727"/>
                  </a:cubicBezTo>
                  <a:cubicBezTo>
                    <a:pt x="1429" y="1062"/>
                    <a:pt x="1176" y="1354"/>
                    <a:pt x="841" y="1377"/>
                  </a:cubicBezTo>
                  <a:cubicBezTo>
                    <a:pt x="826" y="1378"/>
                    <a:pt x="812" y="1379"/>
                    <a:pt x="797" y="1379"/>
                  </a:cubicBezTo>
                  <a:cubicBezTo>
                    <a:pt x="481" y="1379"/>
                    <a:pt x="213" y="1134"/>
                    <a:pt x="191" y="814"/>
                  </a:cubicBezTo>
                  <a:cubicBezTo>
                    <a:pt x="168" y="506"/>
                    <a:pt x="390" y="232"/>
                    <a:pt x="685" y="171"/>
                  </a:cubicBezTo>
                  <a:cubicBezTo>
                    <a:pt x="645" y="125"/>
                    <a:pt x="599" y="81"/>
                    <a:pt x="555" y="38"/>
                  </a:cubicBezTo>
                  <a:cubicBezTo>
                    <a:pt x="231" y="149"/>
                    <a:pt x="1" y="468"/>
                    <a:pt x="26" y="826"/>
                  </a:cubicBezTo>
                  <a:cubicBezTo>
                    <a:pt x="56" y="1232"/>
                    <a:pt x="395" y="1544"/>
                    <a:pt x="796" y="1544"/>
                  </a:cubicBezTo>
                  <a:cubicBezTo>
                    <a:pt x="815" y="1544"/>
                    <a:pt x="834" y="1543"/>
                    <a:pt x="853" y="1542"/>
                  </a:cubicBezTo>
                  <a:cubicBezTo>
                    <a:pt x="1278" y="1511"/>
                    <a:pt x="1599" y="1140"/>
                    <a:pt x="1570" y="715"/>
                  </a:cubicBezTo>
                  <a:cubicBezTo>
                    <a:pt x="1542" y="331"/>
                    <a:pt x="1236" y="34"/>
                    <a:pt x="8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23;p38"/>
            <p:cNvSpPr/>
            <p:nvPr/>
          </p:nvSpPr>
          <p:spPr>
            <a:xfrm>
              <a:off x="4970475" y="2865338"/>
              <a:ext cx="15875" cy="21300"/>
            </a:xfrm>
            <a:custGeom>
              <a:avLst/>
              <a:gdLst/>
              <a:ahLst/>
              <a:cxnLst/>
              <a:rect l="l" t="t" r="r" b="b"/>
              <a:pathLst>
                <a:path w="635" h="852" extrusionOk="0">
                  <a:moveTo>
                    <a:pt x="157" y="0"/>
                  </a:moveTo>
                  <a:cubicBezTo>
                    <a:pt x="122" y="0"/>
                    <a:pt x="86" y="7"/>
                    <a:pt x="50" y="21"/>
                  </a:cubicBezTo>
                  <a:cubicBezTo>
                    <a:pt x="0" y="40"/>
                    <a:pt x="29" y="107"/>
                    <a:pt x="74" y="107"/>
                  </a:cubicBezTo>
                  <a:cubicBezTo>
                    <a:pt x="80" y="107"/>
                    <a:pt x="86" y="106"/>
                    <a:pt x="92" y="104"/>
                  </a:cubicBezTo>
                  <a:cubicBezTo>
                    <a:pt x="116" y="94"/>
                    <a:pt x="140" y="90"/>
                    <a:pt x="163" y="90"/>
                  </a:cubicBezTo>
                  <a:cubicBezTo>
                    <a:pt x="300" y="90"/>
                    <a:pt x="422" y="238"/>
                    <a:pt x="471" y="348"/>
                  </a:cubicBezTo>
                  <a:cubicBezTo>
                    <a:pt x="536" y="490"/>
                    <a:pt x="536" y="650"/>
                    <a:pt x="524" y="804"/>
                  </a:cubicBezTo>
                  <a:cubicBezTo>
                    <a:pt x="523" y="835"/>
                    <a:pt x="547" y="851"/>
                    <a:pt x="571" y="851"/>
                  </a:cubicBezTo>
                  <a:cubicBezTo>
                    <a:pt x="593" y="851"/>
                    <a:pt x="616" y="837"/>
                    <a:pt x="618" y="809"/>
                  </a:cubicBezTo>
                  <a:cubicBezTo>
                    <a:pt x="634" y="587"/>
                    <a:pt x="618" y="350"/>
                    <a:pt x="470" y="170"/>
                  </a:cubicBezTo>
                  <a:cubicBezTo>
                    <a:pt x="391" y="74"/>
                    <a:pt x="277" y="0"/>
                    <a:pt x="1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24;p38"/>
            <p:cNvSpPr/>
            <p:nvPr/>
          </p:nvSpPr>
          <p:spPr>
            <a:xfrm>
              <a:off x="5035025" y="2864213"/>
              <a:ext cx="9125" cy="14925"/>
            </a:xfrm>
            <a:custGeom>
              <a:avLst/>
              <a:gdLst/>
              <a:ahLst/>
              <a:cxnLst/>
              <a:rect l="l" t="t" r="r" b="b"/>
              <a:pathLst>
                <a:path w="365" h="597" extrusionOk="0">
                  <a:moveTo>
                    <a:pt x="46" y="0"/>
                  </a:moveTo>
                  <a:cubicBezTo>
                    <a:pt x="40" y="0"/>
                    <a:pt x="35" y="1"/>
                    <a:pt x="30" y="3"/>
                  </a:cubicBezTo>
                  <a:cubicBezTo>
                    <a:pt x="9" y="12"/>
                    <a:pt x="0" y="35"/>
                    <a:pt x="9" y="55"/>
                  </a:cubicBezTo>
                  <a:lnTo>
                    <a:pt x="92" y="246"/>
                  </a:lnTo>
                  <a:cubicBezTo>
                    <a:pt x="98" y="260"/>
                    <a:pt x="111" y="269"/>
                    <a:pt x="126" y="270"/>
                  </a:cubicBezTo>
                  <a:cubicBezTo>
                    <a:pt x="132" y="270"/>
                    <a:pt x="273" y="279"/>
                    <a:pt x="279" y="390"/>
                  </a:cubicBezTo>
                  <a:cubicBezTo>
                    <a:pt x="283" y="495"/>
                    <a:pt x="154" y="516"/>
                    <a:pt x="150" y="518"/>
                  </a:cubicBezTo>
                  <a:cubicBezTo>
                    <a:pt x="128" y="521"/>
                    <a:pt x="113" y="541"/>
                    <a:pt x="117" y="563"/>
                  </a:cubicBezTo>
                  <a:cubicBezTo>
                    <a:pt x="120" y="582"/>
                    <a:pt x="136" y="596"/>
                    <a:pt x="156" y="596"/>
                  </a:cubicBezTo>
                  <a:cubicBezTo>
                    <a:pt x="158" y="596"/>
                    <a:pt x="160" y="596"/>
                    <a:pt x="162" y="596"/>
                  </a:cubicBezTo>
                  <a:lnTo>
                    <a:pt x="162" y="595"/>
                  </a:lnTo>
                  <a:cubicBezTo>
                    <a:pt x="233" y="584"/>
                    <a:pt x="365" y="525"/>
                    <a:pt x="357" y="387"/>
                  </a:cubicBezTo>
                  <a:cubicBezTo>
                    <a:pt x="351" y="255"/>
                    <a:pt x="233" y="205"/>
                    <a:pt x="154" y="193"/>
                  </a:cubicBezTo>
                  <a:lnTo>
                    <a:pt x="80" y="24"/>
                  </a:lnTo>
                  <a:cubicBezTo>
                    <a:pt x="75" y="9"/>
                    <a:pt x="60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25;p38"/>
            <p:cNvSpPr/>
            <p:nvPr/>
          </p:nvSpPr>
          <p:spPr>
            <a:xfrm>
              <a:off x="5332250" y="3550863"/>
              <a:ext cx="49225" cy="106400"/>
            </a:xfrm>
            <a:custGeom>
              <a:avLst/>
              <a:gdLst/>
              <a:ahLst/>
              <a:cxnLst/>
              <a:rect l="l" t="t" r="r" b="b"/>
              <a:pathLst>
                <a:path w="1969" h="4256" extrusionOk="0">
                  <a:moveTo>
                    <a:pt x="738" y="0"/>
                  </a:moveTo>
                  <a:cubicBezTo>
                    <a:pt x="502" y="0"/>
                    <a:pt x="278" y="240"/>
                    <a:pt x="70" y="780"/>
                  </a:cubicBezTo>
                  <a:lnTo>
                    <a:pt x="0" y="4004"/>
                  </a:lnTo>
                  <a:cubicBezTo>
                    <a:pt x="277" y="4195"/>
                    <a:pt x="572" y="4255"/>
                    <a:pt x="833" y="4255"/>
                  </a:cubicBezTo>
                  <a:cubicBezTo>
                    <a:pt x="1269" y="4255"/>
                    <a:pt x="1609" y="4088"/>
                    <a:pt x="1609" y="4088"/>
                  </a:cubicBezTo>
                  <a:lnTo>
                    <a:pt x="1969" y="1635"/>
                  </a:lnTo>
                  <a:cubicBezTo>
                    <a:pt x="1536" y="633"/>
                    <a:pt x="1121" y="0"/>
                    <a:pt x="738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26;p38"/>
            <p:cNvSpPr/>
            <p:nvPr/>
          </p:nvSpPr>
          <p:spPr>
            <a:xfrm>
              <a:off x="5062675" y="3254038"/>
              <a:ext cx="360000" cy="346875"/>
            </a:xfrm>
            <a:custGeom>
              <a:avLst/>
              <a:gdLst/>
              <a:ahLst/>
              <a:cxnLst/>
              <a:rect l="l" t="t" r="r" b="b"/>
              <a:pathLst>
                <a:path w="14400" h="13875" extrusionOk="0">
                  <a:moveTo>
                    <a:pt x="9656" y="1"/>
                  </a:moveTo>
                  <a:cubicBezTo>
                    <a:pt x="8221" y="1"/>
                    <a:pt x="6958" y="117"/>
                    <a:pt x="6958" y="117"/>
                  </a:cubicBezTo>
                  <a:cubicBezTo>
                    <a:pt x="6737" y="94"/>
                    <a:pt x="6520" y="83"/>
                    <a:pt x="6307" y="83"/>
                  </a:cubicBezTo>
                  <a:cubicBezTo>
                    <a:pt x="2473" y="83"/>
                    <a:pt x="0" y="3647"/>
                    <a:pt x="1407" y="4381"/>
                  </a:cubicBezTo>
                  <a:cubicBezTo>
                    <a:pt x="1869" y="4623"/>
                    <a:pt x="2884" y="4706"/>
                    <a:pt x="4063" y="4706"/>
                  </a:cubicBezTo>
                  <a:cubicBezTo>
                    <a:pt x="6668" y="4706"/>
                    <a:pt x="10070" y="4299"/>
                    <a:pt x="10070" y="4299"/>
                  </a:cubicBezTo>
                  <a:lnTo>
                    <a:pt x="10547" y="13874"/>
                  </a:lnTo>
                  <a:lnTo>
                    <a:pt x="11285" y="13874"/>
                  </a:lnTo>
                  <a:lnTo>
                    <a:pt x="11629" y="12314"/>
                  </a:lnTo>
                  <a:lnTo>
                    <a:pt x="11961" y="13874"/>
                  </a:lnTo>
                  <a:lnTo>
                    <a:pt x="13091" y="13874"/>
                  </a:lnTo>
                  <a:cubicBezTo>
                    <a:pt x="13091" y="13874"/>
                    <a:pt x="14399" y="2124"/>
                    <a:pt x="13647" y="847"/>
                  </a:cubicBezTo>
                  <a:cubicBezTo>
                    <a:pt x="13242" y="159"/>
                    <a:pt x="11332" y="1"/>
                    <a:pt x="9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27;p38"/>
            <p:cNvSpPr/>
            <p:nvPr/>
          </p:nvSpPr>
          <p:spPr>
            <a:xfrm>
              <a:off x="5313800" y="3329288"/>
              <a:ext cx="4200" cy="33175"/>
            </a:xfrm>
            <a:custGeom>
              <a:avLst/>
              <a:gdLst/>
              <a:ahLst/>
              <a:cxnLst/>
              <a:rect l="l" t="t" r="r" b="b"/>
              <a:pathLst>
                <a:path w="168" h="1327" extrusionOk="0">
                  <a:moveTo>
                    <a:pt x="109" y="0"/>
                  </a:moveTo>
                  <a:cubicBezTo>
                    <a:pt x="80" y="0"/>
                    <a:pt x="49" y="19"/>
                    <a:pt x="48" y="57"/>
                  </a:cubicBezTo>
                  <a:cubicBezTo>
                    <a:pt x="31" y="461"/>
                    <a:pt x="17" y="866"/>
                    <a:pt x="2" y="1269"/>
                  </a:cubicBezTo>
                  <a:cubicBezTo>
                    <a:pt x="0" y="1307"/>
                    <a:pt x="29" y="1326"/>
                    <a:pt x="59" y="1326"/>
                  </a:cubicBezTo>
                  <a:cubicBezTo>
                    <a:pt x="88" y="1326"/>
                    <a:pt x="119" y="1307"/>
                    <a:pt x="120" y="1269"/>
                  </a:cubicBezTo>
                  <a:cubicBezTo>
                    <a:pt x="137" y="866"/>
                    <a:pt x="151" y="461"/>
                    <a:pt x="166" y="57"/>
                  </a:cubicBezTo>
                  <a:cubicBezTo>
                    <a:pt x="168" y="19"/>
                    <a:pt x="139" y="0"/>
                    <a:pt x="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28;p38"/>
            <p:cNvSpPr/>
            <p:nvPr/>
          </p:nvSpPr>
          <p:spPr>
            <a:xfrm>
              <a:off x="5325350" y="3620313"/>
              <a:ext cx="153525" cy="85300"/>
            </a:xfrm>
            <a:custGeom>
              <a:avLst/>
              <a:gdLst/>
              <a:ahLst/>
              <a:cxnLst/>
              <a:rect l="l" t="t" r="r" b="b"/>
              <a:pathLst>
                <a:path w="6141" h="3412" extrusionOk="0">
                  <a:moveTo>
                    <a:pt x="2245" y="1"/>
                  </a:moveTo>
                  <a:cubicBezTo>
                    <a:pt x="2130" y="1"/>
                    <a:pt x="1911" y="905"/>
                    <a:pt x="1703" y="905"/>
                  </a:cubicBezTo>
                  <a:cubicBezTo>
                    <a:pt x="1691" y="905"/>
                    <a:pt x="1679" y="902"/>
                    <a:pt x="1667" y="896"/>
                  </a:cubicBezTo>
                  <a:cubicBezTo>
                    <a:pt x="1448" y="776"/>
                    <a:pt x="439" y="189"/>
                    <a:pt x="300" y="130"/>
                  </a:cubicBezTo>
                  <a:cubicBezTo>
                    <a:pt x="291" y="126"/>
                    <a:pt x="282" y="124"/>
                    <a:pt x="274" y="124"/>
                  </a:cubicBezTo>
                  <a:cubicBezTo>
                    <a:pt x="160" y="124"/>
                    <a:pt x="160" y="499"/>
                    <a:pt x="160" y="499"/>
                  </a:cubicBezTo>
                  <a:lnTo>
                    <a:pt x="159" y="499"/>
                  </a:lnTo>
                  <a:lnTo>
                    <a:pt x="0" y="3302"/>
                  </a:lnTo>
                  <a:cubicBezTo>
                    <a:pt x="0" y="3302"/>
                    <a:pt x="159" y="3301"/>
                    <a:pt x="336" y="3301"/>
                  </a:cubicBezTo>
                  <a:cubicBezTo>
                    <a:pt x="425" y="3301"/>
                    <a:pt x="518" y="3301"/>
                    <a:pt x="598" y="3302"/>
                  </a:cubicBezTo>
                  <a:cubicBezTo>
                    <a:pt x="598" y="3302"/>
                    <a:pt x="598" y="3302"/>
                    <a:pt x="598" y="3302"/>
                  </a:cubicBezTo>
                  <a:cubicBezTo>
                    <a:pt x="836" y="3302"/>
                    <a:pt x="835" y="2088"/>
                    <a:pt x="974" y="2088"/>
                  </a:cubicBezTo>
                  <a:cubicBezTo>
                    <a:pt x="1113" y="2088"/>
                    <a:pt x="1531" y="3319"/>
                    <a:pt x="1531" y="3319"/>
                  </a:cubicBezTo>
                  <a:cubicBezTo>
                    <a:pt x="1531" y="3319"/>
                    <a:pt x="2565" y="3359"/>
                    <a:pt x="3374" y="3399"/>
                  </a:cubicBezTo>
                  <a:cubicBezTo>
                    <a:pt x="3524" y="3407"/>
                    <a:pt x="3719" y="3411"/>
                    <a:pt x="3931" y="3411"/>
                  </a:cubicBezTo>
                  <a:cubicBezTo>
                    <a:pt x="4864" y="3411"/>
                    <a:pt x="6140" y="3322"/>
                    <a:pt x="5525" y="2982"/>
                  </a:cubicBezTo>
                  <a:cubicBezTo>
                    <a:pt x="4769" y="2565"/>
                    <a:pt x="2624" y="1352"/>
                    <a:pt x="2504" y="896"/>
                  </a:cubicBezTo>
                  <a:cubicBezTo>
                    <a:pt x="2386" y="438"/>
                    <a:pt x="2366" y="1"/>
                    <a:pt x="2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9;p38"/>
            <p:cNvSpPr/>
            <p:nvPr/>
          </p:nvSpPr>
          <p:spPr>
            <a:xfrm>
              <a:off x="5519000" y="3412688"/>
              <a:ext cx="97525" cy="79700"/>
            </a:xfrm>
            <a:custGeom>
              <a:avLst/>
              <a:gdLst/>
              <a:ahLst/>
              <a:cxnLst/>
              <a:rect l="l" t="t" r="r" b="b"/>
              <a:pathLst>
                <a:path w="3901" h="3188" extrusionOk="0">
                  <a:moveTo>
                    <a:pt x="1030" y="1"/>
                  </a:moveTo>
                  <a:cubicBezTo>
                    <a:pt x="347" y="1"/>
                    <a:pt x="1" y="255"/>
                    <a:pt x="380" y="1053"/>
                  </a:cubicBezTo>
                  <a:lnTo>
                    <a:pt x="2797" y="3187"/>
                  </a:lnTo>
                  <a:cubicBezTo>
                    <a:pt x="3663" y="2952"/>
                    <a:pt x="3900" y="2013"/>
                    <a:pt x="3900" y="2013"/>
                  </a:cubicBezTo>
                  <a:lnTo>
                    <a:pt x="2259" y="153"/>
                  </a:lnTo>
                  <a:lnTo>
                    <a:pt x="2259" y="155"/>
                  </a:lnTo>
                  <a:cubicBezTo>
                    <a:pt x="1797" y="64"/>
                    <a:pt x="1372" y="1"/>
                    <a:pt x="1030" y="1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0;p38"/>
            <p:cNvSpPr/>
            <p:nvPr/>
          </p:nvSpPr>
          <p:spPr>
            <a:xfrm>
              <a:off x="5564975" y="3419538"/>
              <a:ext cx="156850" cy="111575"/>
            </a:xfrm>
            <a:custGeom>
              <a:avLst/>
              <a:gdLst/>
              <a:ahLst/>
              <a:cxnLst/>
              <a:rect l="l" t="t" r="r" b="b"/>
              <a:pathLst>
                <a:path w="6274" h="4463" extrusionOk="0">
                  <a:moveTo>
                    <a:pt x="5848" y="1"/>
                  </a:moveTo>
                  <a:cubicBezTo>
                    <a:pt x="5808" y="1"/>
                    <a:pt x="5755" y="13"/>
                    <a:pt x="5686" y="39"/>
                  </a:cubicBezTo>
                  <a:cubicBezTo>
                    <a:pt x="4965" y="314"/>
                    <a:pt x="3037" y="1029"/>
                    <a:pt x="2336" y="1029"/>
                  </a:cubicBezTo>
                  <a:cubicBezTo>
                    <a:pt x="2254" y="1029"/>
                    <a:pt x="2189" y="1019"/>
                    <a:pt x="2144" y="998"/>
                  </a:cubicBezTo>
                  <a:cubicBezTo>
                    <a:pt x="1777" y="822"/>
                    <a:pt x="1469" y="600"/>
                    <a:pt x="1341" y="600"/>
                  </a:cubicBezTo>
                  <a:cubicBezTo>
                    <a:pt x="1321" y="600"/>
                    <a:pt x="1305" y="606"/>
                    <a:pt x="1294" y="619"/>
                  </a:cubicBezTo>
                  <a:cubicBezTo>
                    <a:pt x="1215" y="710"/>
                    <a:pt x="1835" y="1547"/>
                    <a:pt x="1602" y="1636"/>
                  </a:cubicBezTo>
                  <a:cubicBezTo>
                    <a:pt x="1371" y="1727"/>
                    <a:pt x="270" y="2119"/>
                    <a:pt x="135" y="2186"/>
                  </a:cubicBezTo>
                  <a:cubicBezTo>
                    <a:pt x="1" y="2254"/>
                    <a:pt x="327" y="2531"/>
                    <a:pt x="327" y="2531"/>
                  </a:cubicBezTo>
                  <a:lnTo>
                    <a:pt x="2364" y="4463"/>
                  </a:lnTo>
                  <a:cubicBezTo>
                    <a:pt x="2364" y="4463"/>
                    <a:pt x="2593" y="4189"/>
                    <a:pt x="2749" y="4008"/>
                  </a:cubicBezTo>
                  <a:cubicBezTo>
                    <a:pt x="2904" y="3827"/>
                    <a:pt x="1977" y="3042"/>
                    <a:pt x="2066" y="2936"/>
                  </a:cubicBezTo>
                  <a:cubicBezTo>
                    <a:pt x="2075" y="2925"/>
                    <a:pt x="2095" y="2920"/>
                    <a:pt x="2125" y="2920"/>
                  </a:cubicBezTo>
                  <a:cubicBezTo>
                    <a:pt x="2387" y="2920"/>
                    <a:pt x="3366" y="3306"/>
                    <a:pt x="3366" y="3306"/>
                  </a:cubicBezTo>
                  <a:cubicBezTo>
                    <a:pt x="3366" y="3306"/>
                    <a:pt x="4064" y="2543"/>
                    <a:pt x="4617" y="1952"/>
                  </a:cubicBezTo>
                  <a:cubicBezTo>
                    <a:pt x="5122" y="1410"/>
                    <a:pt x="6274" y="1"/>
                    <a:pt x="5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31;p38"/>
            <p:cNvSpPr/>
            <p:nvPr/>
          </p:nvSpPr>
          <p:spPr>
            <a:xfrm>
              <a:off x="4935575" y="3134413"/>
              <a:ext cx="647425" cy="324750"/>
            </a:xfrm>
            <a:custGeom>
              <a:avLst/>
              <a:gdLst/>
              <a:ahLst/>
              <a:cxnLst/>
              <a:rect l="l" t="t" r="r" b="b"/>
              <a:pathLst>
                <a:path w="25897" h="12990" extrusionOk="0">
                  <a:moveTo>
                    <a:pt x="17516" y="1"/>
                  </a:moveTo>
                  <a:cubicBezTo>
                    <a:pt x="14947" y="1"/>
                    <a:pt x="6928" y="3838"/>
                    <a:pt x="6928" y="3838"/>
                  </a:cubicBezTo>
                  <a:lnTo>
                    <a:pt x="875" y="4416"/>
                  </a:lnTo>
                  <a:cubicBezTo>
                    <a:pt x="875" y="4416"/>
                    <a:pt x="1" y="9084"/>
                    <a:pt x="3470" y="9958"/>
                  </a:cubicBezTo>
                  <a:cubicBezTo>
                    <a:pt x="3718" y="10021"/>
                    <a:pt x="3998" y="10050"/>
                    <a:pt x="4303" y="10050"/>
                  </a:cubicBezTo>
                  <a:cubicBezTo>
                    <a:pt x="8265" y="10050"/>
                    <a:pt x="16556" y="5158"/>
                    <a:pt x="16556" y="5158"/>
                  </a:cubicBezTo>
                  <a:cubicBezTo>
                    <a:pt x="16556" y="5158"/>
                    <a:pt x="23141" y="12512"/>
                    <a:pt x="24211" y="12989"/>
                  </a:cubicBezTo>
                  <a:lnTo>
                    <a:pt x="24683" y="12529"/>
                  </a:lnTo>
                  <a:lnTo>
                    <a:pt x="23908" y="11592"/>
                  </a:lnTo>
                  <a:lnTo>
                    <a:pt x="25065" y="12157"/>
                  </a:lnTo>
                  <a:lnTo>
                    <a:pt x="25897" y="11349"/>
                  </a:lnTo>
                  <a:cubicBezTo>
                    <a:pt x="25897" y="11349"/>
                    <a:pt x="19498" y="1179"/>
                    <a:pt x="18146" y="148"/>
                  </a:cubicBezTo>
                  <a:cubicBezTo>
                    <a:pt x="18013" y="47"/>
                    <a:pt x="17797" y="1"/>
                    <a:pt x="17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32;p38"/>
            <p:cNvSpPr/>
            <p:nvPr/>
          </p:nvSpPr>
          <p:spPr>
            <a:xfrm>
              <a:off x="5050175" y="3230913"/>
              <a:ext cx="59775" cy="24675"/>
            </a:xfrm>
            <a:custGeom>
              <a:avLst/>
              <a:gdLst/>
              <a:ahLst/>
              <a:cxnLst/>
              <a:rect l="l" t="t" r="r" b="b"/>
              <a:pathLst>
                <a:path w="2391" h="987" extrusionOk="0">
                  <a:moveTo>
                    <a:pt x="2301" y="1"/>
                  </a:moveTo>
                  <a:cubicBezTo>
                    <a:pt x="2292" y="1"/>
                    <a:pt x="2283" y="3"/>
                    <a:pt x="2273" y="8"/>
                  </a:cubicBezTo>
                  <a:cubicBezTo>
                    <a:pt x="1565" y="371"/>
                    <a:pt x="808" y="595"/>
                    <a:pt x="64" y="869"/>
                  </a:cubicBezTo>
                  <a:cubicBezTo>
                    <a:pt x="0" y="891"/>
                    <a:pt x="19" y="987"/>
                    <a:pt x="74" y="987"/>
                  </a:cubicBezTo>
                  <a:cubicBezTo>
                    <a:pt x="81" y="987"/>
                    <a:pt x="88" y="986"/>
                    <a:pt x="95" y="983"/>
                  </a:cubicBezTo>
                  <a:cubicBezTo>
                    <a:pt x="849" y="707"/>
                    <a:pt x="1616" y="479"/>
                    <a:pt x="2332" y="110"/>
                  </a:cubicBezTo>
                  <a:cubicBezTo>
                    <a:pt x="2390" y="80"/>
                    <a:pt x="2355" y="1"/>
                    <a:pt x="2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33;p38"/>
            <p:cNvSpPr/>
            <p:nvPr/>
          </p:nvSpPr>
          <p:spPr>
            <a:xfrm>
              <a:off x="4961125" y="3241563"/>
              <a:ext cx="57325" cy="66975"/>
            </a:xfrm>
            <a:custGeom>
              <a:avLst/>
              <a:gdLst/>
              <a:ahLst/>
              <a:cxnLst/>
              <a:rect l="l" t="t" r="r" b="b"/>
              <a:pathLst>
                <a:path w="2293" h="2679" extrusionOk="0">
                  <a:moveTo>
                    <a:pt x="2079" y="0"/>
                  </a:moveTo>
                  <a:cubicBezTo>
                    <a:pt x="2049" y="0"/>
                    <a:pt x="2021" y="19"/>
                    <a:pt x="2026" y="58"/>
                  </a:cubicBezTo>
                  <a:cubicBezTo>
                    <a:pt x="2165" y="1311"/>
                    <a:pt x="1334" y="2398"/>
                    <a:pt x="76" y="2558"/>
                  </a:cubicBezTo>
                  <a:cubicBezTo>
                    <a:pt x="5" y="2568"/>
                    <a:pt x="1" y="2679"/>
                    <a:pt x="68" y="2679"/>
                  </a:cubicBezTo>
                  <a:cubicBezTo>
                    <a:pt x="71" y="2679"/>
                    <a:pt x="74" y="2679"/>
                    <a:pt x="76" y="2678"/>
                  </a:cubicBezTo>
                  <a:cubicBezTo>
                    <a:pt x="1396" y="2509"/>
                    <a:pt x="2293" y="1385"/>
                    <a:pt x="2146" y="58"/>
                  </a:cubicBezTo>
                  <a:cubicBezTo>
                    <a:pt x="2141" y="20"/>
                    <a:pt x="2109" y="0"/>
                    <a:pt x="2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34;p38"/>
            <p:cNvSpPr/>
            <p:nvPr/>
          </p:nvSpPr>
          <p:spPr>
            <a:xfrm>
              <a:off x="5121625" y="3249063"/>
              <a:ext cx="234225" cy="117425"/>
            </a:xfrm>
            <a:custGeom>
              <a:avLst/>
              <a:gdLst/>
              <a:ahLst/>
              <a:cxnLst/>
              <a:rect l="l" t="t" r="r" b="b"/>
              <a:pathLst>
                <a:path w="9369" h="4697" extrusionOk="0">
                  <a:moveTo>
                    <a:pt x="9282" y="0"/>
                  </a:moveTo>
                  <a:cubicBezTo>
                    <a:pt x="9273" y="0"/>
                    <a:pt x="9262" y="3"/>
                    <a:pt x="9252" y="9"/>
                  </a:cubicBezTo>
                  <a:cubicBezTo>
                    <a:pt x="6955" y="1350"/>
                    <a:pt x="4581" y="2552"/>
                    <a:pt x="2161" y="3657"/>
                  </a:cubicBezTo>
                  <a:cubicBezTo>
                    <a:pt x="1464" y="3974"/>
                    <a:pt x="764" y="4283"/>
                    <a:pt x="62" y="4589"/>
                  </a:cubicBezTo>
                  <a:cubicBezTo>
                    <a:pt x="0" y="4614"/>
                    <a:pt x="38" y="4697"/>
                    <a:pt x="95" y="4697"/>
                  </a:cubicBezTo>
                  <a:cubicBezTo>
                    <a:pt x="104" y="4697"/>
                    <a:pt x="112" y="4695"/>
                    <a:pt x="121" y="4691"/>
                  </a:cubicBezTo>
                  <a:cubicBezTo>
                    <a:pt x="2563" y="3635"/>
                    <a:pt x="4972" y="2503"/>
                    <a:pt x="7311" y="1238"/>
                  </a:cubicBezTo>
                  <a:cubicBezTo>
                    <a:pt x="7985" y="873"/>
                    <a:pt x="8652" y="498"/>
                    <a:pt x="9312" y="112"/>
                  </a:cubicBezTo>
                  <a:cubicBezTo>
                    <a:pt x="9369" y="79"/>
                    <a:pt x="9334" y="0"/>
                    <a:pt x="9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35;p38"/>
            <p:cNvSpPr/>
            <p:nvPr/>
          </p:nvSpPr>
          <p:spPr>
            <a:xfrm>
              <a:off x="5351825" y="3220363"/>
              <a:ext cx="18775" cy="31725"/>
            </a:xfrm>
            <a:custGeom>
              <a:avLst/>
              <a:gdLst/>
              <a:ahLst/>
              <a:cxnLst/>
              <a:rect l="l" t="t" r="r" b="b"/>
              <a:pathLst>
                <a:path w="751" h="1269" extrusionOk="0">
                  <a:moveTo>
                    <a:pt x="671" y="1"/>
                  </a:moveTo>
                  <a:cubicBezTo>
                    <a:pt x="653" y="1"/>
                    <a:pt x="636" y="10"/>
                    <a:pt x="626" y="31"/>
                  </a:cubicBezTo>
                  <a:cubicBezTo>
                    <a:pt x="441" y="423"/>
                    <a:pt x="208" y="787"/>
                    <a:pt x="23" y="1178"/>
                  </a:cubicBezTo>
                  <a:cubicBezTo>
                    <a:pt x="0" y="1225"/>
                    <a:pt x="42" y="1269"/>
                    <a:pt x="81" y="1269"/>
                  </a:cubicBezTo>
                  <a:cubicBezTo>
                    <a:pt x="99" y="1269"/>
                    <a:pt x="116" y="1260"/>
                    <a:pt x="127" y="1239"/>
                  </a:cubicBezTo>
                  <a:cubicBezTo>
                    <a:pt x="312" y="848"/>
                    <a:pt x="543" y="482"/>
                    <a:pt x="728" y="92"/>
                  </a:cubicBezTo>
                  <a:cubicBezTo>
                    <a:pt x="751" y="44"/>
                    <a:pt x="709" y="1"/>
                    <a:pt x="6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36;p38"/>
            <p:cNvSpPr/>
            <p:nvPr/>
          </p:nvSpPr>
          <p:spPr>
            <a:xfrm>
              <a:off x="5351675" y="3249013"/>
              <a:ext cx="63400" cy="76125"/>
            </a:xfrm>
            <a:custGeom>
              <a:avLst/>
              <a:gdLst/>
              <a:ahLst/>
              <a:cxnLst/>
              <a:rect l="l" t="t" r="r" b="b"/>
              <a:pathLst>
                <a:path w="2536" h="3045" extrusionOk="0">
                  <a:moveTo>
                    <a:pt x="76" y="0"/>
                  </a:moveTo>
                  <a:cubicBezTo>
                    <a:pt x="19" y="0"/>
                    <a:pt x="0" y="96"/>
                    <a:pt x="65" y="120"/>
                  </a:cubicBezTo>
                  <a:cubicBezTo>
                    <a:pt x="356" y="226"/>
                    <a:pt x="651" y="327"/>
                    <a:pt x="946" y="428"/>
                  </a:cubicBezTo>
                  <a:cubicBezTo>
                    <a:pt x="1303" y="549"/>
                    <a:pt x="1626" y="663"/>
                    <a:pt x="1900" y="937"/>
                  </a:cubicBezTo>
                  <a:cubicBezTo>
                    <a:pt x="2429" y="1466"/>
                    <a:pt x="2198" y="2325"/>
                    <a:pt x="2272" y="2988"/>
                  </a:cubicBezTo>
                  <a:cubicBezTo>
                    <a:pt x="2276" y="3026"/>
                    <a:pt x="2308" y="3045"/>
                    <a:pt x="2338" y="3045"/>
                  </a:cubicBezTo>
                  <a:cubicBezTo>
                    <a:pt x="2367" y="3045"/>
                    <a:pt x="2395" y="3026"/>
                    <a:pt x="2390" y="2988"/>
                  </a:cubicBezTo>
                  <a:cubicBezTo>
                    <a:pt x="2315" y="2303"/>
                    <a:pt x="2536" y="1466"/>
                    <a:pt x="2026" y="897"/>
                  </a:cubicBezTo>
                  <a:cubicBezTo>
                    <a:pt x="1782" y="623"/>
                    <a:pt x="1473" y="481"/>
                    <a:pt x="1133" y="365"/>
                  </a:cubicBezTo>
                  <a:cubicBezTo>
                    <a:pt x="786" y="247"/>
                    <a:pt x="439" y="130"/>
                    <a:pt x="96" y="4"/>
                  </a:cubicBezTo>
                  <a:cubicBezTo>
                    <a:pt x="89" y="2"/>
                    <a:pt x="82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37;p38"/>
            <p:cNvSpPr/>
            <p:nvPr/>
          </p:nvSpPr>
          <p:spPr>
            <a:xfrm>
              <a:off x="5149475" y="2986988"/>
              <a:ext cx="156650" cy="154225"/>
            </a:xfrm>
            <a:custGeom>
              <a:avLst/>
              <a:gdLst/>
              <a:ahLst/>
              <a:cxnLst/>
              <a:rect l="l" t="t" r="r" b="b"/>
              <a:pathLst>
                <a:path w="6266" h="6169" extrusionOk="0">
                  <a:moveTo>
                    <a:pt x="5865" y="1"/>
                  </a:moveTo>
                  <a:cubicBezTo>
                    <a:pt x="5862" y="1"/>
                    <a:pt x="5859" y="1"/>
                    <a:pt x="5856" y="1"/>
                  </a:cubicBezTo>
                  <a:lnTo>
                    <a:pt x="1859" y="84"/>
                  </a:lnTo>
                  <a:cubicBezTo>
                    <a:pt x="1607" y="88"/>
                    <a:pt x="1359" y="282"/>
                    <a:pt x="1304" y="516"/>
                  </a:cubicBezTo>
                  <a:lnTo>
                    <a:pt x="56" y="5755"/>
                  </a:lnTo>
                  <a:cubicBezTo>
                    <a:pt x="1" y="5985"/>
                    <a:pt x="155" y="6168"/>
                    <a:pt x="400" y="6168"/>
                  </a:cubicBezTo>
                  <a:cubicBezTo>
                    <a:pt x="404" y="6168"/>
                    <a:pt x="408" y="6168"/>
                    <a:pt x="412" y="6168"/>
                  </a:cubicBezTo>
                  <a:lnTo>
                    <a:pt x="410" y="6168"/>
                  </a:lnTo>
                  <a:lnTo>
                    <a:pt x="4407" y="6087"/>
                  </a:lnTo>
                  <a:cubicBezTo>
                    <a:pt x="4659" y="6081"/>
                    <a:pt x="4908" y="5887"/>
                    <a:pt x="4964" y="5652"/>
                  </a:cubicBezTo>
                  <a:lnTo>
                    <a:pt x="6210" y="415"/>
                  </a:lnTo>
                  <a:cubicBezTo>
                    <a:pt x="6266" y="184"/>
                    <a:pt x="6112" y="1"/>
                    <a:pt x="5865" y="1"/>
                  </a:cubicBezTo>
                  <a:close/>
                </a:path>
              </a:pathLst>
            </a:custGeom>
            <a:solidFill>
              <a:srgbClr val="4C4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38;p38"/>
            <p:cNvSpPr/>
            <p:nvPr/>
          </p:nvSpPr>
          <p:spPr>
            <a:xfrm>
              <a:off x="5159825" y="2986763"/>
              <a:ext cx="156600" cy="154250"/>
            </a:xfrm>
            <a:custGeom>
              <a:avLst/>
              <a:gdLst/>
              <a:ahLst/>
              <a:cxnLst/>
              <a:rect l="l" t="t" r="r" b="b"/>
              <a:pathLst>
                <a:path w="6264" h="6170" extrusionOk="0">
                  <a:moveTo>
                    <a:pt x="5863" y="1"/>
                  </a:moveTo>
                  <a:cubicBezTo>
                    <a:pt x="5860" y="1"/>
                    <a:pt x="5857" y="1"/>
                    <a:pt x="5854" y="1"/>
                  </a:cubicBezTo>
                  <a:lnTo>
                    <a:pt x="1857" y="84"/>
                  </a:lnTo>
                  <a:cubicBezTo>
                    <a:pt x="1607" y="90"/>
                    <a:pt x="1356" y="282"/>
                    <a:pt x="1302" y="516"/>
                  </a:cubicBezTo>
                  <a:lnTo>
                    <a:pt x="54" y="5755"/>
                  </a:lnTo>
                  <a:cubicBezTo>
                    <a:pt x="0" y="5985"/>
                    <a:pt x="153" y="6168"/>
                    <a:pt x="398" y="6168"/>
                  </a:cubicBezTo>
                  <a:cubicBezTo>
                    <a:pt x="402" y="6168"/>
                    <a:pt x="406" y="6168"/>
                    <a:pt x="410" y="6168"/>
                  </a:cubicBezTo>
                  <a:lnTo>
                    <a:pt x="410" y="6170"/>
                  </a:lnTo>
                  <a:lnTo>
                    <a:pt x="4405" y="6087"/>
                  </a:lnTo>
                  <a:cubicBezTo>
                    <a:pt x="4657" y="6081"/>
                    <a:pt x="4906" y="5887"/>
                    <a:pt x="4962" y="5653"/>
                  </a:cubicBezTo>
                  <a:lnTo>
                    <a:pt x="6208" y="416"/>
                  </a:lnTo>
                  <a:cubicBezTo>
                    <a:pt x="6264" y="184"/>
                    <a:pt x="6110" y="1"/>
                    <a:pt x="5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539;p38"/>
            <p:cNvSpPr/>
            <p:nvPr/>
          </p:nvSpPr>
          <p:spPr>
            <a:xfrm>
              <a:off x="5226600" y="3054063"/>
              <a:ext cx="31675" cy="27225"/>
            </a:xfrm>
            <a:custGeom>
              <a:avLst/>
              <a:gdLst/>
              <a:ahLst/>
              <a:cxnLst/>
              <a:rect l="l" t="t" r="r" b="b"/>
              <a:pathLst>
                <a:path w="1267" h="1089" extrusionOk="0">
                  <a:moveTo>
                    <a:pt x="771" y="0"/>
                  </a:moveTo>
                  <a:cubicBezTo>
                    <a:pt x="767" y="0"/>
                    <a:pt x="763" y="0"/>
                    <a:pt x="759" y="1"/>
                  </a:cubicBezTo>
                  <a:cubicBezTo>
                    <a:pt x="447" y="8"/>
                    <a:pt x="137" y="255"/>
                    <a:pt x="68" y="556"/>
                  </a:cubicBezTo>
                  <a:cubicBezTo>
                    <a:pt x="0" y="852"/>
                    <a:pt x="190" y="1088"/>
                    <a:pt x="496" y="1088"/>
                  </a:cubicBezTo>
                  <a:cubicBezTo>
                    <a:pt x="500" y="1088"/>
                    <a:pt x="504" y="1088"/>
                    <a:pt x="508" y="1088"/>
                  </a:cubicBezTo>
                  <a:cubicBezTo>
                    <a:pt x="820" y="1081"/>
                    <a:pt x="1130" y="833"/>
                    <a:pt x="1198" y="532"/>
                  </a:cubicBezTo>
                  <a:cubicBezTo>
                    <a:pt x="1267" y="237"/>
                    <a:pt x="1075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540;p38"/>
            <p:cNvSpPr/>
            <p:nvPr/>
          </p:nvSpPr>
          <p:spPr>
            <a:xfrm>
              <a:off x="5255425" y="3051763"/>
              <a:ext cx="60400" cy="71275"/>
            </a:xfrm>
            <a:custGeom>
              <a:avLst/>
              <a:gdLst/>
              <a:ahLst/>
              <a:cxnLst/>
              <a:rect l="l" t="t" r="r" b="b"/>
              <a:pathLst>
                <a:path w="2416" h="2851" extrusionOk="0">
                  <a:moveTo>
                    <a:pt x="1710" y="0"/>
                  </a:moveTo>
                  <a:cubicBezTo>
                    <a:pt x="1470" y="0"/>
                    <a:pt x="1109" y="373"/>
                    <a:pt x="775" y="447"/>
                  </a:cubicBezTo>
                  <a:cubicBezTo>
                    <a:pt x="775" y="447"/>
                    <a:pt x="581" y="565"/>
                    <a:pt x="789" y="710"/>
                  </a:cubicBezTo>
                  <a:cubicBezTo>
                    <a:pt x="841" y="747"/>
                    <a:pt x="908" y="760"/>
                    <a:pt x="981" y="760"/>
                  </a:cubicBezTo>
                  <a:cubicBezTo>
                    <a:pt x="1194" y="760"/>
                    <a:pt x="1454" y="645"/>
                    <a:pt x="1533" y="645"/>
                  </a:cubicBezTo>
                  <a:cubicBezTo>
                    <a:pt x="1535" y="645"/>
                    <a:pt x="1537" y="645"/>
                    <a:pt x="1538" y="645"/>
                  </a:cubicBezTo>
                  <a:cubicBezTo>
                    <a:pt x="1636" y="654"/>
                    <a:pt x="1518" y="974"/>
                    <a:pt x="1518" y="974"/>
                  </a:cubicBezTo>
                  <a:cubicBezTo>
                    <a:pt x="1518" y="974"/>
                    <a:pt x="1372" y="966"/>
                    <a:pt x="1177" y="966"/>
                  </a:cubicBezTo>
                  <a:cubicBezTo>
                    <a:pt x="822" y="966"/>
                    <a:pt x="300" y="993"/>
                    <a:pt x="183" y="1146"/>
                  </a:cubicBezTo>
                  <a:cubicBezTo>
                    <a:pt x="0" y="1381"/>
                    <a:pt x="1155" y="1613"/>
                    <a:pt x="1155" y="1613"/>
                  </a:cubicBezTo>
                  <a:cubicBezTo>
                    <a:pt x="1155" y="1613"/>
                    <a:pt x="1126" y="1612"/>
                    <a:pt x="1079" y="1612"/>
                  </a:cubicBezTo>
                  <a:cubicBezTo>
                    <a:pt x="897" y="1612"/>
                    <a:pt x="438" y="1625"/>
                    <a:pt x="300" y="1753"/>
                  </a:cubicBezTo>
                  <a:cubicBezTo>
                    <a:pt x="128" y="1915"/>
                    <a:pt x="974" y="2176"/>
                    <a:pt x="974" y="2176"/>
                  </a:cubicBezTo>
                  <a:cubicBezTo>
                    <a:pt x="974" y="2176"/>
                    <a:pt x="518" y="2180"/>
                    <a:pt x="501" y="2430"/>
                  </a:cubicBezTo>
                  <a:cubicBezTo>
                    <a:pt x="483" y="2679"/>
                    <a:pt x="657" y="2770"/>
                    <a:pt x="910" y="2832"/>
                  </a:cubicBezTo>
                  <a:cubicBezTo>
                    <a:pt x="963" y="2845"/>
                    <a:pt x="1017" y="2850"/>
                    <a:pt x="1068" y="2850"/>
                  </a:cubicBezTo>
                  <a:cubicBezTo>
                    <a:pt x="1262" y="2850"/>
                    <a:pt x="1434" y="2771"/>
                    <a:pt x="1513" y="2693"/>
                  </a:cubicBezTo>
                  <a:cubicBezTo>
                    <a:pt x="1612" y="2593"/>
                    <a:pt x="1528" y="2337"/>
                    <a:pt x="1528" y="2337"/>
                  </a:cubicBezTo>
                  <a:cubicBezTo>
                    <a:pt x="1528" y="2337"/>
                    <a:pt x="1960" y="2122"/>
                    <a:pt x="1977" y="1958"/>
                  </a:cubicBezTo>
                  <a:cubicBezTo>
                    <a:pt x="1993" y="1792"/>
                    <a:pt x="1875" y="1681"/>
                    <a:pt x="1875" y="1681"/>
                  </a:cubicBezTo>
                  <a:cubicBezTo>
                    <a:pt x="1875" y="1681"/>
                    <a:pt x="2079" y="1648"/>
                    <a:pt x="2153" y="1450"/>
                  </a:cubicBezTo>
                  <a:cubicBezTo>
                    <a:pt x="2227" y="1251"/>
                    <a:pt x="2129" y="1130"/>
                    <a:pt x="2129" y="1130"/>
                  </a:cubicBezTo>
                  <a:cubicBezTo>
                    <a:pt x="2129" y="1130"/>
                    <a:pt x="2304" y="761"/>
                    <a:pt x="2359" y="544"/>
                  </a:cubicBezTo>
                  <a:cubicBezTo>
                    <a:pt x="2415" y="330"/>
                    <a:pt x="2033" y="159"/>
                    <a:pt x="1803" y="24"/>
                  </a:cubicBezTo>
                  <a:cubicBezTo>
                    <a:pt x="1775" y="8"/>
                    <a:pt x="1744" y="0"/>
                    <a:pt x="1710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541;p38"/>
            <p:cNvSpPr/>
            <p:nvPr/>
          </p:nvSpPr>
          <p:spPr>
            <a:xfrm>
              <a:off x="4857675" y="3008688"/>
              <a:ext cx="237150" cy="234900"/>
            </a:xfrm>
            <a:custGeom>
              <a:avLst/>
              <a:gdLst/>
              <a:ahLst/>
              <a:cxnLst/>
              <a:rect l="l" t="t" r="r" b="b"/>
              <a:pathLst>
                <a:path w="9486" h="9396" extrusionOk="0">
                  <a:moveTo>
                    <a:pt x="2260" y="0"/>
                  </a:moveTo>
                  <a:cubicBezTo>
                    <a:pt x="2014" y="0"/>
                    <a:pt x="1756" y="62"/>
                    <a:pt x="1491" y="208"/>
                  </a:cubicBezTo>
                  <a:cubicBezTo>
                    <a:pt x="1491" y="208"/>
                    <a:pt x="1" y="6601"/>
                    <a:pt x="613" y="8528"/>
                  </a:cubicBezTo>
                  <a:cubicBezTo>
                    <a:pt x="808" y="9145"/>
                    <a:pt x="1260" y="9396"/>
                    <a:pt x="1863" y="9396"/>
                  </a:cubicBezTo>
                  <a:cubicBezTo>
                    <a:pt x="4359" y="9396"/>
                    <a:pt x="9436" y="5079"/>
                    <a:pt x="9485" y="4568"/>
                  </a:cubicBezTo>
                  <a:lnTo>
                    <a:pt x="8545" y="3925"/>
                  </a:lnTo>
                  <a:cubicBezTo>
                    <a:pt x="8545" y="3925"/>
                    <a:pt x="4325" y="5758"/>
                    <a:pt x="3796" y="5758"/>
                  </a:cubicBezTo>
                  <a:cubicBezTo>
                    <a:pt x="3778" y="5758"/>
                    <a:pt x="3764" y="5756"/>
                    <a:pt x="3755" y="5752"/>
                  </a:cubicBezTo>
                  <a:cubicBezTo>
                    <a:pt x="3474" y="5621"/>
                    <a:pt x="4528" y="1722"/>
                    <a:pt x="4528" y="1722"/>
                  </a:cubicBezTo>
                  <a:cubicBezTo>
                    <a:pt x="4528" y="1722"/>
                    <a:pt x="3560" y="0"/>
                    <a:pt x="2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542;p38"/>
            <p:cNvSpPr/>
            <p:nvPr/>
          </p:nvSpPr>
          <p:spPr>
            <a:xfrm>
              <a:off x="4869725" y="3203488"/>
              <a:ext cx="36275" cy="40250"/>
            </a:xfrm>
            <a:custGeom>
              <a:avLst/>
              <a:gdLst/>
              <a:ahLst/>
              <a:cxnLst/>
              <a:rect l="l" t="t" r="r" b="b"/>
              <a:pathLst>
                <a:path w="1451" h="1610" extrusionOk="0">
                  <a:moveTo>
                    <a:pt x="90" y="0"/>
                  </a:moveTo>
                  <a:cubicBezTo>
                    <a:pt x="25" y="0"/>
                    <a:pt x="1" y="103"/>
                    <a:pt x="72" y="117"/>
                  </a:cubicBezTo>
                  <a:cubicBezTo>
                    <a:pt x="781" y="249"/>
                    <a:pt x="1294" y="829"/>
                    <a:pt x="1329" y="1552"/>
                  </a:cubicBezTo>
                  <a:cubicBezTo>
                    <a:pt x="1332" y="1590"/>
                    <a:pt x="1363" y="1610"/>
                    <a:pt x="1393" y="1610"/>
                  </a:cubicBezTo>
                  <a:cubicBezTo>
                    <a:pt x="1422" y="1610"/>
                    <a:pt x="1451" y="1591"/>
                    <a:pt x="1449" y="1552"/>
                  </a:cubicBezTo>
                  <a:cubicBezTo>
                    <a:pt x="1411" y="779"/>
                    <a:pt x="866" y="144"/>
                    <a:pt x="103" y="1"/>
                  </a:cubicBezTo>
                  <a:cubicBezTo>
                    <a:pt x="98" y="0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543;p38"/>
            <p:cNvSpPr/>
            <p:nvPr/>
          </p:nvSpPr>
          <p:spPr>
            <a:xfrm>
              <a:off x="4926000" y="3151238"/>
              <a:ext cx="27825" cy="19500"/>
            </a:xfrm>
            <a:custGeom>
              <a:avLst/>
              <a:gdLst/>
              <a:ahLst/>
              <a:cxnLst/>
              <a:rect l="l" t="t" r="r" b="b"/>
              <a:pathLst>
                <a:path w="1113" h="780" extrusionOk="0">
                  <a:moveTo>
                    <a:pt x="1016" y="0"/>
                  </a:moveTo>
                  <a:cubicBezTo>
                    <a:pt x="1008" y="0"/>
                    <a:pt x="1000" y="2"/>
                    <a:pt x="991" y="5"/>
                  </a:cubicBezTo>
                  <a:cubicBezTo>
                    <a:pt x="626" y="159"/>
                    <a:pt x="306" y="385"/>
                    <a:pt x="40" y="677"/>
                  </a:cubicBezTo>
                  <a:cubicBezTo>
                    <a:pt x="0" y="720"/>
                    <a:pt x="41" y="780"/>
                    <a:pt x="85" y="780"/>
                  </a:cubicBezTo>
                  <a:cubicBezTo>
                    <a:pt x="98" y="780"/>
                    <a:pt x="112" y="774"/>
                    <a:pt x="124" y="761"/>
                  </a:cubicBezTo>
                  <a:cubicBezTo>
                    <a:pt x="385" y="477"/>
                    <a:pt x="695" y="259"/>
                    <a:pt x="1050" y="108"/>
                  </a:cubicBezTo>
                  <a:cubicBezTo>
                    <a:pt x="1112" y="82"/>
                    <a:pt x="1074" y="0"/>
                    <a:pt x="1016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544;p38"/>
            <p:cNvSpPr/>
            <p:nvPr/>
          </p:nvSpPr>
          <p:spPr>
            <a:xfrm>
              <a:off x="4922875" y="3146638"/>
              <a:ext cx="23700" cy="10625"/>
            </a:xfrm>
            <a:custGeom>
              <a:avLst/>
              <a:gdLst/>
              <a:ahLst/>
              <a:cxnLst/>
              <a:rect l="l" t="t" r="r" b="b"/>
              <a:pathLst>
                <a:path w="948" h="425" extrusionOk="0">
                  <a:moveTo>
                    <a:pt x="83" y="1"/>
                  </a:moveTo>
                  <a:cubicBezTo>
                    <a:pt x="21" y="1"/>
                    <a:pt x="0" y="100"/>
                    <a:pt x="69" y="118"/>
                  </a:cubicBezTo>
                  <a:cubicBezTo>
                    <a:pt x="334" y="189"/>
                    <a:pt x="586" y="289"/>
                    <a:pt x="829" y="418"/>
                  </a:cubicBezTo>
                  <a:cubicBezTo>
                    <a:pt x="838" y="423"/>
                    <a:pt x="848" y="425"/>
                    <a:pt x="857" y="425"/>
                  </a:cubicBezTo>
                  <a:cubicBezTo>
                    <a:pt x="912" y="425"/>
                    <a:pt x="948" y="346"/>
                    <a:pt x="889" y="315"/>
                  </a:cubicBezTo>
                  <a:cubicBezTo>
                    <a:pt x="637" y="182"/>
                    <a:pt x="375" y="78"/>
                    <a:pt x="100" y="3"/>
                  </a:cubicBezTo>
                  <a:cubicBezTo>
                    <a:pt x="94" y="1"/>
                    <a:pt x="89" y="1"/>
                    <a:pt x="83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545;p38"/>
            <p:cNvSpPr/>
            <p:nvPr/>
          </p:nvSpPr>
          <p:spPr>
            <a:xfrm>
              <a:off x="4948350" y="3050263"/>
              <a:ext cx="122950" cy="104500"/>
            </a:xfrm>
            <a:custGeom>
              <a:avLst/>
              <a:gdLst/>
              <a:ahLst/>
              <a:cxnLst/>
              <a:rect l="l" t="t" r="r" b="b"/>
              <a:pathLst>
                <a:path w="4918" h="4180" extrusionOk="0">
                  <a:moveTo>
                    <a:pt x="733" y="0"/>
                  </a:moveTo>
                  <a:cubicBezTo>
                    <a:pt x="705" y="0"/>
                    <a:pt x="680" y="20"/>
                    <a:pt x="675" y="49"/>
                  </a:cubicBezTo>
                  <a:cubicBezTo>
                    <a:pt x="605" y="433"/>
                    <a:pt x="1" y="3806"/>
                    <a:pt x="70" y="4104"/>
                  </a:cubicBezTo>
                  <a:cubicBezTo>
                    <a:pt x="76" y="4129"/>
                    <a:pt x="94" y="4150"/>
                    <a:pt x="119" y="4163"/>
                  </a:cubicBezTo>
                  <a:cubicBezTo>
                    <a:pt x="134" y="4169"/>
                    <a:pt x="152" y="4179"/>
                    <a:pt x="196" y="4179"/>
                  </a:cubicBezTo>
                  <a:cubicBezTo>
                    <a:pt x="356" y="4179"/>
                    <a:pt x="844" y="4061"/>
                    <a:pt x="2639" y="3314"/>
                  </a:cubicBezTo>
                  <a:cubicBezTo>
                    <a:pt x="3764" y="2844"/>
                    <a:pt x="4863" y="2351"/>
                    <a:pt x="4875" y="2347"/>
                  </a:cubicBezTo>
                  <a:cubicBezTo>
                    <a:pt x="4904" y="2333"/>
                    <a:pt x="4918" y="2298"/>
                    <a:pt x="4904" y="2267"/>
                  </a:cubicBezTo>
                  <a:cubicBezTo>
                    <a:pt x="4894" y="2245"/>
                    <a:pt x="4873" y="2232"/>
                    <a:pt x="4850" y="2232"/>
                  </a:cubicBezTo>
                  <a:cubicBezTo>
                    <a:pt x="4842" y="2232"/>
                    <a:pt x="4834" y="2233"/>
                    <a:pt x="4826" y="2237"/>
                  </a:cubicBezTo>
                  <a:cubicBezTo>
                    <a:pt x="3214" y="2961"/>
                    <a:pt x="615" y="4060"/>
                    <a:pt x="209" y="4060"/>
                  </a:cubicBezTo>
                  <a:cubicBezTo>
                    <a:pt x="199" y="4060"/>
                    <a:pt x="190" y="4059"/>
                    <a:pt x="183" y="4058"/>
                  </a:cubicBezTo>
                  <a:cubicBezTo>
                    <a:pt x="155" y="3766"/>
                    <a:pt x="528" y="1533"/>
                    <a:pt x="792" y="71"/>
                  </a:cubicBezTo>
                  <a:cubicBezTo>
                    <a:pt x="798" y="38"/>
                    <a:pt x="777" y="7"/>
                    <a:pt x="744" y="1"/>
                  </a:cubicBezTo>
                  <a:cubicBezTo>
                    <a:pt x="741" y="1"/>
                    <a:pt x="737" y="0"/>
                    <a:pt x="733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546;p38"/>
            <p:cNvSpPr/>
            <p:nvPr/>
          </p:nvSpPr>
          <p:spPr>
            <a:xfrm>
              <a:off x="4922125" y="2995188"/>
              <a:ext cx="44225" cy="37425"/>
            </a:xfrm>
            <a:custGeom>
              <a:avLst/>
              <a:gdLst/>
              <a:ahLst/>
              <a:cxnLst/>
              <a:rect l="l" t="t" r="r" b="b"/>
              <a:pathLst>
                <a:path w="1769" h="1497" extrusionOk="0">
                  <a:moveTo>
                    <a:pt x="76" y="0"/>
                  </a:moveTo>
                  <a:cubicBezTo>
                    <a:pt x="1" y="0"/>
                    <a:pt x="3" y="117"/>
                    <a:pt x="78" y="119"/>
                  </a:cubicBezTo>
                  <a:cubicBezTo>
                    <a:pt x="819" y="133"/>
                    <a:pt x="1537" y="710"/>
                    <a:pt x="1647" y="1453"/>
                  </a:cubicBezTo>
                  <a:cubicBezTo>
                    <a:pt x="1651" y="1483"/>
                    <a:pt x="1671" y="1496"/>
                    <a:pt x="1694" y="1496"/>
                  </a:cubicBezTo>
                  <a:cubicBezTo>
                    <a:pt x="1729" y="1496"/>
                    <a:pt x="1768" y="1466"/>
                    <a:pt x="1762" y="1421"/>
                  </a:cubicBezTo>
                  <a:cubicBezTo>
                    <a:pt x="1645" y="627"/>
                    <a:pt x="866" y="15"/>
                    <a:pt x="78" y="0"/>
                  </a:cubicBezTo>
                  <a:cubicBezTo>
                    <a:pt x="77" y="0"/>
                    <a:pt x="77" y="0"/>
                    <a:pt x="76" y="0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547;p38"/>
            <p:cNvSpPr/>
            <p:nvPr/>
          </p:nvSpPr>
          <p:spPr>
            <a:xfrm>
              <a:off x="5071275" y="3043388"/>
              <a:ext cx="74200" cy="79825"/>
            </a:xfrm>
            <a:custGeom>
              <a:avLst/>
              <a:gdLst/>
              <a:ahLst/>
              <a:cxnLst/>
              <a:rect l="l" t="t" r="r" b="b"/>
              <a:pathLst>
                <a:path w="2968" h="3193" extrusionOk="0">
                  <a:moveTo>
                    <a:pt x="2737" y="0"/>
                  </a:moveTo>
                  <a:cubicBezTo>
                    <a:pt x="2725" y="0"/>
                    <a:pt x="2710" y="3"/>
                    <a:pt x="2694" y="10"/>
                  </a:cubicBezTo>
                  <a:cubicBezTo>
                    <a:pt x="2516" y="81"/>
                    <a:pt x="729" y="305"/>
                    <a:pt x="589" y="478"/>
                  </a:cubicBezTo>
                  <a:cubicBezTo>
                    <a:pt x="448" y="650"/>
                    <a:pt x="1" y="2537"/>
                    <a:pt x="1" y="2537"/>
                  </a:cubicBezTo>
                  <a:cubicBezTo>
                    <a:pt x="1" y="2537"/>
                    <a:pt x="595" y="3192"/>
                    <a:pt x="881" y="3192"/>
                  </a:cubicBezTo>
                  <a:cubicBezTo>
                    <a:pt x="903" y="3192"/>
                    <a:pt x="923" y="3189"/>
                    <a:pt x="941" y="3180"/>
                  </a:cubicBezTo>
                  <a:cubicBezTo>
                    <a:pt x="1192" y="3063"/>
                    <a:pt x="1448" y="2503"/>
                    <a:pt x="1698" y="2442"/>
                  </a:cubicBezTo>
                  <a:cubicBezTo>
                    <a:pt x="1958" y="2379"/>
                    <a:pt x="2116" y="2276"/>
                    <a:pt x="2116" y="2276"/>
                  </a:cubicBezTo>
                  <a:lnTo>
                    <a:pt x="2116" y="2276"/>
                  </a:lnTo>
                  <a:cubicBezTo>
                    <a:pt x="2116" y="2277"/>
                    <a:pt x="2026" y="2689"/>
                    <a:pt x="2139" y="2689"/>
                  </a:cubicBezTo>
                  <a:cubicBezTo>
                    <a:pt x="2146" y="2689"/>
                    <a:pt x="2153" y="2687"/>
                    <a:pt x="2162" y="2684"/>
                  </a:cubicBezTo>
                  <a:cubicBezTo>
                    <a:pt x="2309" y="2626"/>
                    <a:pt x="2827" y="2542"/>
                    <a:pt x="2897" y="2094"/>
                  </a:cubicBezTo>
                  <a:cubicBezTo>
                    <a:pt x="2968" y="1647"/>
                    <a:pt x="2389" y="804"/>
                    <a:pt x="2267" y="691"/>
                  </a:cubicBezTo>
                  <a:cubicBezTo>
                    <a:pt x="2227" y="653"/>
                    <a:pt x="2137" y="640"/>
                    <a:pt x="2036" y="640"/>
                  </a:cubicBezTo>
                  <a:cubicBezTo>
                    <a:pt x="1839" y="640"/>
                    <a:pt x="1601" y="688"/>
                    <a:pt x="1601" y="688"/>
                  </a:cubicBezTo>
                  <a:cubicBezTo>
                    <a:pt x="1601" y="688"/>
                    <a:pt x="2174" y="460"/>
                    <a:pt x="2494" y="373"/>
                  </a:cubicBezTo>
                  <a:cubicBezTo>
                    <a:pt x="2786" y="292"/>
                    <a:pt x="2859" y="0"/>
                    <a:pt x="2737" y="0"/>
                  </a:cubicBezTo>
                  <a:close/>
                </a:path>
              </a:pathLst>
            </a:custGeom>
            <a:solidFill>
              <a:srgbClr val="8F3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548;p38"/>
            <p:cNvSpPr/>
            <p:nvPr/>
          </p:nvSpPr>
          <p:spPr>
            <a:xfrm>
              <a:off x="5098625" y="3059538"/>
              <a:ext cx="13700" cy="4275"/>
            </a:xfrm>
            <a:custGeom>
              <a:avLst/>
              <a:gdLst/>
              <a:ahLst/>
              <a:cxnLst/>
              <a:rect l="l" t="t" r="r" b="b"/>
              <a:pathLst>
                <a:path w="548" h="171" extrusionOk="0">
                  <a:moveTo>
                    <a:pt x="495" y="1"/>
                  </a:moveTo>
                  <a:cubicBezTo>
                    <a:pt x="494" y="1"/>
                    <a:pt x="493" y="1"/>
                    <a:pt x="492" y="1"/>
                  </a:cubicBezTo>
                  <a:cubicBezTo>
                    <a:pt x="338" y="11"/>
                    <a:pt x="193" y="38"/>
                    <a:pt x="46" y="88"/>
                  </a:cubicBezTo>
                  <a:cubicBezTo>
                    <a:pt x="0" y="104"/>
                    <a:pt x="15" y="171"/>
                    <a:pt x="55" y="171"/>
                  </a:cubicBezTo>
                  <a:cubicBezTo>
                    <a:pt x="60" y="171"/>
                    <a:pt x="65" y="170"/>
                    <a:pt x="70" y="168"/>
                  </a:cubicBezTo>
                  <a:cubicBezTo>
                    <a:pt x="209" y="121"/>
                    <a:pt x="348" y="96"/>
                    <a:pt x="495" y="85"/>
                  </a:cubicBezTo>
                  <a:cubicBezTo>
                    <a:pt x="547" y="81"/>
                    <a:pt x="547" y="1"/>
                    <a:pt x="495" y="1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549;p38"/>
            <p:cNvSpPr/>
            <p:nvPr/>
          </p:nvSpPr>
          <p:spPr>
            <a:xfrm>
              <a:off x="5110300" y="3065313"/>
              <a:ext cx="23200" cy="6450"/>
            </a:xfrm>
            <a:custGeom>
              <a:avLst/>
              <a:gdLst/>
              <a:ahLst/>
              <a:cxnLst/>
              <a:rect l="l" t="t" r="r" b="b"/>
              <a:pathLst>
                <a:path w="928" h="258" extrusionOk="0">
                  <a:moveTo>
                    <a:pt x="642" y="0"/>
                  </a:moveTo>
                  <a:cubicBezTo>
                    <a:pt x="435" y="0"/>
                    <a:pt x="235" y="89"/>
                    <a:pt x="43" y="183"/>
                  </a:cubicBezTo>
                  <a:cubicBezTo>
                    <a:pt x="1" y="202"/>
                    <a:pt x="28" y="258"/>
                    <a:pt x="67" y="258"/>
                  </a:cubicBezTo>
                  <a:cubicBezTo>
                    <a:pt x="73" y="258"/>
                    <a:pt x="80" y="256"/>
                    <a:pt x="87" y="253"/>
                  </a:cubicBezTo>
                  <a:cubicBezTo>
                    <a:pt x="260" y="169"/>
                    <a:pt x="448" y="81"/>
                    <a:pt x="640" y="81"/>
                  </a:cubicBezTo>
                  <a:cubicBezTo>
                    <a:pt x="708" y="81"/>
                    <a:pt x="776" y="92"/>
                    <a:pt x="844" y="118"/>
                  </a:cubicBezTo>
                  <a:cubicBezTo>
                    <a:pt x="850" y="120"/>
                    <a:pt x="855" y="121"/>
                    <a:pt x="861" y="121"/>
                  </a:cubicBezTo>
                  <a:cubicBezTo>
                    <a:pt x="902" y="121"/>
                    <a:pt x="927" y="61"/>
                    <a:pt x="883" y="44"/>
                  </a:cubicBezTo>
                  <a:cubicBezTo>
                    <a:pt x="801" y="13"/>
                    <a:pt x="721" y="0"/>
                    <a:pt x="642" y="0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550;p38"/>
            <p:cNvSpPr/>
            <p:nvPr/>
          </p:nvSpPr>
          <p:spPr>
            <a:xfrm>
              <a:off x="5117400" y="3074888"/>
              <a:ext cx="21675" cy="5375"/>
            </a:xfrm>
            <a:custGeom>
              <a:avLst/>
              <a:gdLst/>
              <a:ahLst/>
              <a:cxnLst/>
              <a:rect l="l" t="t" r="r" b="b"/>
              <a:pathLst>
                <a:path w="867" h="215" extrusionOk="0">
                  <a:moveTo>
                    <a:pt x="490" y="0"/>
                  </a:moveTo>
                  <a:cubicBezTo>
                    <a:pt x="332" y="0"/>
                    <a:pt x="176" y="45"/>
                    <a:pt x="37" y="136"/>
                  </a:cubicBezTo>
                  <a:cubicBezTo>
                    <a:pt x="0" y="161"/>
                    <a:pt x="24" y="215"/>
                    <a:pt x="59" y="215"/>
                  </a:cubicBezTo>
                  <a:cubicBezTo>
                    <a:pt x="66" y="215"/>
                    <a:pt x="74" y="212"/>
                    <a:pt x="82" y="208"/>
                  </a:cubicBezTo>
                  <a:cubicBezTo>
                    <a:pt x="208" y="126"/>
                    <a:pt x="350" y="83"/>
                    <a:pt x="494" y="83"/>
                  </a:cubicBezTo>
                  <a:cubicBezTo>
                    <a:pt x="591" y="83"/>
                    <a:pt x="690" y="103"/>
                    <a:pt x="784" y="142"/>
                  </a:cubicBezTo>
                  <a:cubicBezTo>
                    <a:pt x="790" y="145"/>
                    <a:pt x="796" y="146"/>
                    <a:pt x="802" y="146"/>
                  </a:cubicBezTo>
                  <a:cubicBezTo>
                    <a:pt x="841" y="146"/>
                    <a:pt x="866" y="88"/>
                    <a:pt x="822" y="68"/>
                  </a:cubicBezTo>
                  <a:cubicBezTo>
                    <a:pt x="715" y="23"/>
                    <a:pt x="602" y="0"/>
                    <a:pt x="490" y="0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551;p38"/>
            <p:cNvSpPr/>
            <p:nvPr/>
          </p:nvSpPr>
          <p:spPr>
            <a:xfrm>
              <a:off x="5122275" y="3088563"/>
              <a:ext cx="8825" cy="13175"/>
            </a:xfrm>
            <a:custGeom>
              <a:avLst/>
              <a:gdLst/>
              <a:ahLst/>
              <a:cxnLst/>
              <a:rect l="l" t="t" r="r" b="b"/>
              <a:pathLst>
                <a:path w="353" h="527" extrusionOk="0">
                  <a:moveTo>
                    <a:pt x="302" y="1"/>
                  </a:moveTo>
                  <a:cubicBezTo>
                    <a:pt x="285" y="1"/>
                    <a:pt x="270" y="10"/>
                    <a:pt x="267" y="32"/>
                  </a:cubicBezTo>
                  <a:cubicBezTo>
                    <a:pt x="248" y="198"/>
                    <a:pt x="169" y="346"/>
                    <a:pt x="36" y="447"/>
                  </a:cubicBezTo>
                  <a:cubicBezTo>
                    <a:pt x="1" y="474"/>
                    <a:pt x="25" y="527"/>
                    <a:pt x="58" y="527"/>
                  </a:cubicBezTo>
                  <a:cubicBezTo>
                    <a:pt x="65" y="527"/>
                    <a:pt x="73" y="524"/>
                    <a:pt x="81" y="518"/>
                  </a:cubicBezTo>
                  <a:cubicBezTo>
                    <a:pt x="232" y="404"/>
                    <a:pt x="328" y="240"/>
                    <a:pt x="349" y="52"/>
                  </a:cubicBezTo>
                  <a:cubicBezTo>
                    <a:pt x="352" y="20"/>
                    <a:pt x="326" y="1"/>
                    <a:pt x="302" y="1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552;p38"/>
            <p:cNvSpPr/>
            <p:nvPr/>
          </p:nvSpPr>
          <p:spPr>
            <a:xfrm>
              <a:off x="5127350" y="3093138"/>
              <a:ext cx="10625" cy="3775"/>
            </a:xfrm>
            <a:custGeom>
              <a:avLst/>
              <a:gdLst/>
              <a:ahLst/>
              <a:cxnLst/>
              <a:rect l="l" t="t" r="r" b="b"/>
              <a:pathLst>
                <a:path w="425" h="151" extrusionOk="0">
                  <a:moveTo>
                    <a:pt x="188" y="1"/>
                  </a:moveTo>
                  <a:cubicBezTo>
                    <a:pt x="138" y="1"/>
                    <a:pt x="87" y="13"/>
                    <a:pt x="41" y="38"/>
                  </a:cubicBezTo>
                  <a:cubicBezTo>
                    <a:pt x="0" y="58"/>
                    <a:pt x="27" y="113"/>
                    <a:pt x="65" y="113"/>
                  </a:cubicBezTo>
                  <a:cubicBezTo>
                    <a:pt x="71" y="113"/>
                    <a:pt x="78" y="111"/>
                    <a:pt x="85" y="107"/>
                  </a:cubicBezTo>
                  <a:cubicBezTo>
                    <a:pt x="117" y="91"/>
                    <a:pt x="151" y="83"/>
                    <a:pt x="186" y="83"/>
                  </a:cubicBezTo>
                  <a:cubicBezTo>
                    <a:pt x="240" y="83"/>
                    <a:pt x="294" y="103"/>
                    <a:pt x="337" y="140"/>
                  </a:cubicBezTo>
                  <a:cubicBezTo>
                    <a:pt x="345" y="147"/>
                    <a:pt x="355" y="151"/>
                    <a:pt x="364" y="151"/>
                  </a:cubicBezTo>
                  <a:cubicBezTo>
                    <a:pt x="396" y="151"/>
                    <a:pt x="425" y="107"/>
                    <a:pt x="393" y="79"/>
                  </a:cubicBezTo>
                  <a:cubicBezTo>
                    <a:pt x="335" y="27"/>
                    <a:pt x="262" y="1"/>
                    <a:pt x="188" y="1"/>
                  </a:cubicBezTo>
                  <a:close/>
                </a:path>
              </a:pathLst>
            </a:custGeom>
            <a:solidFill>
              <a:srgbClr val="5E1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53;p38"/>
            <p:cNvSpPr/>
            <p:nvPr/>
          </p:nvSpPr>
          <p:spPr>
            <a:xfrm>
              <a:off x="4955750" y="3124638"/>
              <a:ext cx="139175" cy="104700"/>
            </a:xfrm>
            <a:custGeom>
              <a:avLst/>
              <a:gdLst/>
              <a:ahLst/>
              <a:cxnLst/>
              <a:rect l="l" t="t" r="r" b="b"/>
              <a:pathLst>
                <a:path w="5567" h="4188" extrusionOk="0">
                  <a:moveTo>
                    <a:pt x="5500" y="1"/>
                  </a:moveTo>
                  <a:cubicBezTo>
                    <a:pt x="5484" y="1"/>
                    <a:pt x="5468" y="8"/>
                    <a:pt x="5456" y="21"/>
                  </a:cubicBezTo>
                  <a:cubicBezTo>
                    <a:pt x="5432" y="49"/>
                    <a:pt x="3045" y="2763"/>
                    <a:pt x="44" y="4074"/>
                  </a:cubicBezTo>
                  <a:cubicBezTo>
                    <a:pt x="14" y="4087"/>
                    <a:pt x="1" y="4123"/>
                    <a:pt x="14" y="4152"/>
                  </a:cubicBezTo>
                  <a:cubicBezTo>
                    <a:pt x="23" y="4175"/>
                    <a:pt x="45" y="4188"/>
                    <a:pt x="68" y="4188"/>
                  </a:cubicBezTo>
                  <a:cubicBezTo>
                    <a:pt x="76" y="4188"/>
                    <a:pt x="84" y="4186"/>
                    <a:pt x="91" y="4183"/>
                  </a:cubicBezTo>
                  <a:cubicBezTo>
                    <a:pt x="3118" y="2860"/>
                    <a:pt x="5522" y="127"/>
                    <a:pt x="5546" y="99"/>
                  </a:cubicBezTo>
                  <a:cubicBezTo>
                    <a:pt x="5567" y="75"/>
                    <a:pt x="5565" y="37"/>
                    <a:pt x="5540" y="16"/>
                  </a:cubicBezTo>
                  <a:cubicBezTo>
                    <a:pt x="5529" y="6"/>
                    <a:pt x="5514" y="1"/>
                    <a:pt x="5500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54;p38"/>
            <p:cNvSpPr/>
            <p:nvPr/>
          </p:nvSpPr>
          <p:spPr>
            <a:xfrm>
              <a:off x="5000500" y="3008963"/>
              <a:ext cx="80200" cy="47075"/>
            </a:xfrm>
            <a:custGeom>
              <a:avLst/>
              <a:gdLst/>
              <a:ahLst/>
              <a:cxnLst/>
              <a:rect l="l" t="t" r="r" b="b"/>
              <a:pathLst>
                <a:path w="3208" h="1883" extrusionOk="0">
                  <a:moveTo>
                    <a:pt x="3123" y="1"/>
                  </a:moveTo>
                  <a:cubicBezTo>
                    <a:pt x="3110" y="1"/>
                    <a:pt x="3097" y="6"/>
                    <a:pt x="3085" y="19"/>
                  </a:cubicBezTo>
                  <a:cubicBezTo>
                    <a:pt x="2294" y="911"/>
                    <a:pt x="1238" y="1523"/>
                    <a:pt x="72" y="1766"/>
                  </a:cubicBezTo>
                  <a:cubicBezTo>
                    <a:pt x="1" y="1781"/>
                    <a:pt x="24" y="1883"/>
                    <a:pt x="89" y="1883"/>
                  </a:cubicBezTo>
                  <a:cubicBezTo>
                    <a:pt x="94" y="1883"/>
                    <a:pt x="98" y="1882"/>
                    <a:pt x="103" y="1882"/>
                  </a:cubicBezTo>
                  <a:cubicBezTo>
                    <a:pt x="1286" y="1634"/>
                    <a:pt x="2366" y="1009"/>
                    <a:pt x="3168" y="104"/>
                  </a:cubicBezTo>
                  <a:cubicBezTo>
                    <a:pt x="3208" y="61"/>
                    <a:pt x="3167" y="1"/>
                    <a:pt x="3123" y="1"/>
                  </a:cubicBezTo>
                  <a:close/>
                </a:path>
              </a:pathLst>
            </a:custGeom>
            <a:solidFill>
              <a:srgbClr val="210A26">
                <a:alpha val="33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55;p38"/>
            <p:cNvSpPr/>
            <p:nvPr/>
          </p:nvSpPr>
          <p:spPr>
            <a:xfrm>
              <a:off x="4698950" y="3077688"/>
              <a:ext cx="45050" cy="43175"/>
            </a:xfrm>
            <a:custGeom>
              <a:avLst/>
              <a:gdLst/>
              <a:ahLst/>
              <a:cxnLst/>
              <a:rect l="l" t="t" r="r" b="b"/>
              <a:pathLst>
                <a:path w="1802" h="1727" extrusionOk="0">
                  <a:moveTo>
                    <a:pt x="899" y="175"/>
                  </a:moveTo>
                  <a:cubicBezTo>
                    <a:pt x="923" y="175"/>
                    <a:pt x="947" y="176"/>
                    <a:pt x="971" y="179"/>
                  </a:cubicBezTo>
                  <a:cubicBezTo>
                    <a:pt x="1294" y="211"/>
                    <a:pt x="1554" y="470"/>
                    <a:pt x="1586" y="793"/>
                  </a:cubicBezTo>
                  <a:cubicBezTo>
                    <a:pt x="1628" y="1205"/>
                    <a:pt x="1305" y="1553"/>
                    <a:pt x="902" y="1553"/>
                  </a:cubicBezTo>
                  <a:cubicBezTo>
                    <a:pt x="878" y="1553"/>
                    <a:pt x="854" y="1551"/>
                    <a:pt x="830" y="1549"/>
                  </a:cubicBezTo>
                  <a:cubicBezTo>
                    <a:pt x="507" y="1516"/>
                    <a:pt x="248" y="1257"/>
                    <a:pt x="215" y="934"/>
                  </a:cubicBezTo>
                  <a:cubicBezTo>
                    <a:pt x="175" y="523"/>
                    <a:pt x="497" y="175"/>
                    <a:pt x="899" y="175"/>
                  </a:cubicBezTo>
                  <a:close/>
                  <a:moveTo>
                    <a:pt x="902" y="1"/>
                  </a:moveTo>
                  <a:cubicBezTo>
                    <a:pt x="878" y="1"/>
                    <a:pt x="854" y="2"/>
                    <a:pt x="830" y="4"/>
                  </a:cubicBezTo>
                  <a:cubicBezTo>
                    <a:pt x="412" y="36"/>
                    <a:pt x="74" y="376"/>
                    <a:pt x="40" y="793"/>
                  </a:cubicBezTo>
                  <a:cubicBezTo>
                    <a:pt x="1" y="1301"/>
                    <a:pt x="403" y="1726"/>
                    <a:pt x="902" y="1726"/>
                  </a:cubicBezTo>
                  <a:cubicBezTo>
                    <a:pt x="925" y="1726"/>
                    <a:pt x="948" y="1726"/>
                    <a:pt x="971" y="1724"/>
                  </a:cubicBezTo>
                  <a:cubicBezTo>
                    <a:pt x="1389" y="1690"/>
                    <a:pt x="1728" y="1352"/>
                    <a:pt x="1760" y="934"/>
                  </a:cubicBezTo>
                  <a:cubicBezTo>
                    <a:pt x="1801" y="426"/>
                    <a:pt x="1401" y="1"/>
                    <a:pt x="902" y="1"/>
                  </a:cubicBezTo>
                  <a:close/>
                </a:path>
              </a:pathLst>
            </a:custGeom>
            <a:solidFill>
              <a:srgbClr val="4869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56;p38"/>
            <p:cNvSpPr/>
            <p:nvPr/>
          </p:nvSpPr>
          <p:spPr>
            <a:xfrm>
              <a:off x="5838050" y="2516588"/>
              <a:ext cx="45050" cy="43175"/>
            </a:xfrm>
            <a:custGeom>
              <a:avLst/>
              <a:gdLst/>
              <a:ahLst/>
              <a:cxnLst/>
              <a:rect l="l" t="t" r="r" b="b"/>
              <a:pathLst>
                <a:path w="1802" h="1727" extrusionOk="0">
                  <a:moveTo>
                    <a:pt x="901" y="173"/>
                  </a:moveTo>
                  <a:cubicBezTo>
                    <a:pt x="924" y="173"/>
                    <a:pt x="947" y="174"/>
                    <a:pt x="971" y="177"/>
                  </a:cubicBezTo>
                  <a:cubicBezTo>
                    <a:pt x="1294" y="209"/>
                    <a:pt x="1555" y="470"/>
                    <a:pt x="1586" y="793"/>
                  </a:cubicBezTo>
                  <a:cubicBezTo>
                    <a:pt x="1628" y="1204"/>
                    <a:pt x="1304" y="1552"/>
                    <a:pt x="900" y="1552"/>
                  </a:cubicBezTo>
                  <a:cubicBezTo>
                    <a:pt x="877" y="1552"/>
                    <a:pt x="854" y="1551"/>
                    <a:pt x="830" y="1549"/>
                  </a:cubicBezTo>
                  <a:cubicBezTo>
                    <a:pt x="509" y="1516"/>
                    <a:pt x="248" y="1255"/>
                    <a:pt x="215" y="934"/>
                  </a:cubicBezTo>
                  <a:cubicBezTo>
                    <a:pt x="175" y="522"/>
                    <a:pt x="499" y="173"/>
                    <a:pt x="901" y="173"/>
                  </a:cubicBezTo>
                  <a:close/>
                  <a:moveTo>
                    <a:pt x="902" y="0"/>
                  </a:moveTo>
                  <a:cubicBezTo>
                    <a:pt x="878" y="0"/>
                    <a:pt x="854" y="1"/>
                    <a:pt x="830" y="3"/>
                  </a:cubicBezTo>
                  <a:cubicBezTo>
                    <a:pt x="412" y="36"/>
                    <a:pt x="75" y="375"/>
                    <a:pt x="40" y="793"/>
                  </a:cubicBezTo>
                  <a:cubicBezTo>
                    <a:pt x="1" y="1300"/>
                    <a:pt x="403" y="1726"/>
                    <a:pt x="902" y="1726"/>
                  </a:cubicBezTo>
                  <a:cubicBezTo>
                    <a:pt x="925" y="1726"/>
                    <a:pt x="948" y="1725"/>
                    <a:pt x="971" y="1723"/>
                  </a:cubicBezTo>
                  <a:cubicBezTo>
                    <a:pt x="1389" y="1689"/>
                    <a:pt x="1728" y="1352"/>
                    <a:pt x="1760" y="934"/>
                  </a:cubicBezTo>
                  <a:cubicBezTo>
                    <a:pt x="1801" y="426"/>
                    <a:pt x="1401" y="0"/>
                    <a:pt x="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3"/>
          <p:cNvSpPr txBox="1">
            <a:spLocks noGrp="1"/>
          </p:cNvSpPr>
          <p:nvPr>
            <p:ph type="title"/>
          </p:nvPr>
        </p:nvSpPr>
        <p:spPr>
          <a:xfrm>
            <a:off x="715050" y="331800"/>
            <a:ext cx="77139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APP</a:t>
            </a:r>
            <a:endParaRPr dirty="0"/>
          </a:p>
        </p:txBody>
      </p:sp>
      <p:sp>
        <p:nvSpPr>
          <p:cNvPr id="886" name="Google Shape;886;p33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lvl="0" indent="-285750" algn="l" rtl="0"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en-US" sz="2000" b="1" dirty="0"/>
              <a:t>We planned to create a Home Automation with Alexa project, that turns multiple lights on and off </a:t>
            </a:r>
          </a:p>
          <a:p>
            <a:pPr marL="431800" lvl="0" indent="-285750" algn="l" rtl="0"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en-US" sz="2000" b="1" dirty="0"/>
              <a:t>As an extra feature we made possible synchronizing the lights with the phone through Bluetooth</a:t>
            </a:r>
          </a:p>
          <a:p>
            <a:pPr marL="431800" lvl="0" indent="-285750" algn="l" rtl="0"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endParaRPr lang="en-US" sz="2000" b="1" dirty="0"/>
          </a:p>
          <a:p>
            <a:pPr marL="431800" lvl="0" indent="-285750" algn="l" rtl="0"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en-US" sz="2000" b="1" dirty="0"/>
              <a:t>Technologies: Arduino, ESP32, Alexa, Android Bluetooth Controller App</a:t>
            </a:r>
          </a:p>
          <a:p>
            <a:pPr marL="431800" lvl="0" indent="-285750" algn="l" rtl="0"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endParaRPr lang="en-US" sz="2000" b="1" dirty="0"/>
          </a:p>
          <a:p>
            <a:pPr marL="431800" lvl="0" indent="-285750" algn="l" rtl="0">
              <a:spcBef>
                <a:spcPts val="0"/>
              </a:spcBef>
              <a:spcAft>
                <a:spcPts val="0"/>
              </a:spcAft>
              <a:buSzPts val="1300"/>
              <a:buFontTx/>
              <a:buChar char="-"/>
            </a:pPr>
            <a:r>
              <a:rPr lang="en-US" sz="2000" b="1" dirty="0"/>
              <a:t>Purpose: smart home environment</a:t>
            </a:r>
            <a:endParaRPr sz="2000" b="1" dirty="0"/>
          </a:p>
        </p:txBody>
      </p:sp>
      <p:sp>
        <p:nvSpPr>
          <p:cNvPr id="887" name="Google Shape;887;p33"/>
          <p:cNvSpPr/>
          <p:nvPr/>
        </p:nvSpPr>
        <p:spPr>
          <a:xfrm>
            <a:off x="8199244" y="40973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B061-A846-E10A-961A-C12C918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stages</a:t>
            </a: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33546-470E-44DC-2270-A50EFE0D6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342" y="1245800"/>
            <a:ext cx="5291740" cy="3362700"/>
          </a:xfrm>
        </p:spPr>
        <p:txBody>
          <a:bodyPr/>
          <a:lstStyle/>
          <a:p>
            <a:pPr marL="146050" indent="0">
              <a:buNone/>
            </a:pPr>
            <a:r>
              <a:rPr lang="en-US" b="1" i="1" dirty="0"/>
              <a:t>I - Initial Stage – one lightbulb</a:t>
            </a:r>
          </a:p>
          <a:p>
            <a:endParaRPr lang="en-US" dirty="0"/>
          </a:p>
          <a:p>
            <a:pPr marL="146050" indent="0">
              <a:buNone/>
            </a:pPr>
            <a:r>
              <a:rPr lang="en-US" dirty="0"/>
              <a:t>In the initial stage, we chose to build the circuit with only one lightbulb to test if connectivity works.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We had to cut and solder the components and cables by using a soldering gun.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For initial connectivity, we used Arduino Bluetooth controller App from Play store.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The esp32 was only connected through </a:t>
            </a:r>
            <a:r>
              <a:rPr lang="en-US" dirty="0" err="1"/>
              <a:t>bluetooth</a:t>
            </a:r>
            <a:r>
              <a:rPr lang="en-US" dirty="0"/>
              <a:t>. After that, we installed the Arduino Skill on Alexa Store, and added the “Bedroom Lightbulb” to the Alexa App.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 descr="A group of electronic devices on a bed&#10;&#10;Description automatically generated">
            <a:extLst>
              <a:ext uri="{FF2B5EF4-FFF2-40B4-BE49-F238E27FC236}">
                <a16:creationId xmlns:a16="http://schemas.microsoft.com/office/drawing/2014/main" id="{E8DC256C-3DA9-63BF-1C04-B21A4C8A3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48" b="6919"/>
          <a:stretch/>
        </p:blipFill>
        <p:spPr>
          <a:xfrm>
            <a:off x="5771990" y="817757"/>
            <a:ext cx="2891811" cy="36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53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"/>
          <p:cNvSpPr/>
          <p:nvPr/>
        </p:nvSpPr>
        <p:spPr>
          <a:xfrm>
            <a:off x="8073502" y="4033692"/>
            <a:ext cx="255530" cy="250132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7043907" y="38022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006" t="1207"/>
          <a:stretch/>
        </p:blipFill>
        <p:spPr>
          <a:xfrm>
            <a:off x="1299492" y="559661"/>
            <a:ext cx="5867715" cy="41478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84EA31-F05C-E408-C72A-0F95203C5B46}"/>
              </a:ext>
            </a:extLst>
          </p:cNvPr>
          <p:cNvSpPr txBox="1"/>
          <p:nvPr/>
        </p:nvSpPr>
        <p:spPr>
          <a:xfrm>
            <a:off x="587298" y="391369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stage schema</a:t>
            </a:r>
            <a:endParaRPr lang="ro-RO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B061-A846-E10A-961A-C12C918D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stages</a:t>
            </a: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33546-470E-44DC-2270-A50EFE0D6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104" y="1242463"/>
            <a:ext cx="4384774" cy="3589732"/>
          </a:xfrm>
        </p:spPr>
        <p:txBody>
          <a:bodyPr/>
          <a:lstStyle/>
          <a:p>
            <a:pPr marL="146050" indent="0">
              <a:buNone/>
            </a:pPr>
            <a:r>
              <a:rPr lang="en-US" b="1" i="1" dirty="0"/>
              <a:t>II - Three Light Bulbs Stage </a:t>
            </a:r>
          </a:p>
          <a:p>
            <a:endParaRPr lang="en-US" dirty="0"/>
          </a:p>
          <a:p>
            <a:pPr marL="146050" indent="0">
              <a:buNone/>
            </a:pPr>
            <a:r>
              <a:rPr lang="en-US" dirty="0"/>
              <a:t>In the second stage, we chose to add two more lightbulbs for a more “Smart” home connectivity, each bulb representing a room in a home.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We had to cut and solder again the components and cables by using a soldering gun.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Besides the “Bedroom Lightbulb” on Alexa’s list, we also added a “Kitchen Light” and a “Bathroom Light”.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Only minor changes were necessary for the code.</a:t>
            </a:r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pic>
        <p:nvPicPr>
          <p:cNvPr id="5" name="Picture 4" descr="A light on a piece of paper&#10;&#10;Description automatically generated">
            <a:extLst>
              <a:ext uri="{FF2B5EF4-FFF2-40B4-BE49-F238E27FC236}">
                <a16:creationId xmlns:a16="http://schemas.microsoft.com/office/drawing/2014/main" id="{B1639D51-48A9-2153-3269-AECB447E6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68" b="6197"/>
          <a:stretch/>
        </p:blipFill>
        <p:spPr>
          <a:xfrm>
            <a:off x="5535681" y="890350"/>
            <a:ext cx="2893219" cy="382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50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"/>
          <p:cNvSpPr/>
          <p:nvPr/>
        </p:nvSpPr>
        <p:spPr>
          <a:xfrm>
            <a:off x="8073502" y="4033692"/>
            <a:ext cx="255530" cy="250132"/>
          </a:xfrm>
          <a:custGeom>
            <a:avLst/>
            <a:gdLst/>
            <a:ahLst/>
            <a:cxnLst/>
            <a:rect l="l" t="t" r="r" b="b"/>
            <a:pathLst>
              <a:path w="8676" h="8492" extrusionOk="0">
                <a:moveTo>
                  <a:pt x="4336" y="2529"/>
                </a:moveTo>
                <a:cubicBezTo>
                  <a:pt x="5314" y="2529"/>
                  <a:pt x="6108" y="3325"/>
                  <a:pt x="6108" y="4302"/>
                </a:cubicBezTo>
                <a:cubicBezTo>
                  <a:pt x="6108" y="5280"/>
                  <a:pt x="5314" y="6076"/>
                  <a:pt x="4336" y="6076"/>
                </a:cubicBezTo>
                <a:cubicBezTo>
                  <a:pt x="3358" y="6076"/>
                  <a:pt x="2564" y="5280"/>
                  <a:pt x="2564" y="4302"/>
                </a:cubicBezTo>
                <a:cubicBezTo>
                  <a:pt x="2564" y="3325"/>
                  <a:pt x="3358" y="2529"/>
                  <a:pt x="4336" y="2529"/>
                </a:cubicBezTo>
                <a:close/>
                <a:moveTo>
                  <a:pt x="3402" y="1"/>
                </a:moveTo>
                <a:lnTo>
                  <a:pt x="3402" y="1392"/>
                </a:lnTo>
                <a:cubicBezTo>
                  <a:pt x="3105" y="1488"/>
                  <a:pt x="2826" y="1628"/>
                  <a:pt x="2577" y="1804"/>
                </a:cubicBezTo>
                <a:lnTo>
                  <a:pt x="1457" y="993"/>
                </a:lnTo>
                <a:lnTo>
                  <a:pt x="358" y="2504"/>
                </a:lnTo>
                <a:lnTo>
                  <a:pt x="1449" y="3297"/>
                </a:lnTo>
                <a:cubicBezTo>
                  <a:pt x="1363" y="3548"/>
                  <a:pt x="1307" y="3813"/>
                  <a:pt x="1288" y="4089"/>
                </a:cubicBezTo>
                <a:lnTo>
                  <a:pt x="1" y="4432"/>
                </a:lnTo>
                <a:lnTo>
                  <a:pt x="484" y="6239"/>
                </a:lnTo>
                <a:lnTo>
                  <a:pt x="1733" y="5903"/>
                </a:lnTo>
                <a:cubicBezTo>
                  <a:pt x="1885" y="6149"/>
                  <a:pt x="2069" y="6370"/>
                  <a:pt x="2278" y="6561"/>
                </a:cubicBezTo>
                <a:lnTo>
                  <a:pt x="1758" y="7730"/>
                </a:lnTo>
                <a:lnTo>
                  <a:pt x="3467" y="8491"/>
                </a:lnTo>
                <a:lnTo>
                  <a:pt x="3979" y="7338"/>
                </a:lnTo>
                <a:cubicBezTo>
                  <a:pt x="4096" y="7352"/>
                  <a:pt x="4215" y="7359"/>
                  <a:pt x="4336" y="7359"/>
                </a:cubicBezTo>
                <a:cubicBezTo>
                  <a:pt x="4513" y="7359"/>
                  <a:pt x="4685" y="7344"/>
                  <a:pt x="4854" y="7315"/>
                </a:cubicBezTo>
                <a:lnTo>
                  <a:pt x="5428" y="8439"/>
                </a:lnTo>
                <a:lnTo>
                  <a:pt x="7093" y="7590"/>
                </a:lnTo>
                <a:lnTo>
                  <a:pt x="6509" y="6448"/>
                </a:lnTo>
                <a:cubicBezTo>
                  <a:pt x="6709" y="6247"/>
                  <a:pt x="6882" y="6017"/>
                  <a:pt x="7020" y="5765"/>
                </a:cubicBezTo>
                <a:lnTo>
                  <a:pt x="8286" y="6034"/>
                </a:lnTo>
                <a:lnTo>
                  <a:pt x="8675" y="4206"/>
                </a:lnTo>
                <a:lnTo>
                  <a:pt x="7369" y="3928"/>
                </a:lnTo>
                <a:cubicBezTo>
                  <a:pt x="7336" y="3655"/>
                  <a:pt x="7267" y="3394"/>
                  <a:pt x="7165" y="3149"/>
                </a:cubicBezTo>
                <a:lnTo>
                  <a:pt x="8217" y="2299"/>
                </a:lnTo>
                <a:lnTo>
                  <a:pt x="7041" y="845"/>
                </a:lnTo>
                <a:lnTo>
                  <a:pt x="5965" y="1718"/>
                </a:lnTo>
                <a:cubicBezTo>
                  <a:pt x="5750" y="1582"/>
                  <a:pt x="5518" y="1472"/>
                  <a:pt x="5270" y="1392"/>
                </a:cubicBezTo>
                <a:lnTo>
                  <a:pt x="52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7043907" y="3802275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4EA31-F05C-E408-C72A-0F95203C5B46}"/>
              </a:ext>
            </a:extLst>
          </p:cNvPr>
          <p:cNvSpPr txBox="1"/>
          <p:nvPr/>
        </p:nvSpPr>
        <p:spPr>
          <a:xfrm>
            <a:off x="557562" y="391369"/>
            <a:ext cx="4780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stage - added more lightbulbs – electrical schema</a:t>
            </a:r>
            <a:endParaRPr lang="ro-RO" dirty="0"/>
          </a:p>
        </p:txBody>
      </p:sp>
      <p:pic>
        <p:nvPicPr>
          <p:cNvPr id="5" name="Picture 4" descr="A circuit board with wires and light bulbs&#10;&#10;Description automatically generated">
            <a:extLst>
              <a:ext uri="{FF2B5EF4-FFF2-40B4-BE49-F238E27FC236}">
                <a16:creationId xmlns:a16="http://schemas.microsoft.com/office/drawing/2014/main" id="{4247DD69-DD8B-74DB-BBAC-D8306873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42" y="758619"/>
            <a:ext cx="5616265" cy="37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756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4238-5240-4212-6A4F-38953294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11" y="1861050"/>
            <a:ext cx="1370179" cy="710700"/>
          </a:xfrm>
        </p:spPr>
        <p:txBody>
          <a:bodyPr/>
          <a:lstStyle/>
          <a:p>
            <a:r>
              <a:rPr lang="en-US" dirty="0"/>
              <a:t>Code</a:t>
            </a: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58177-F19D-A333-5C06-60C72752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386" y="330072"/>
            <a:ext cx="8405228" cy="4106627"/>
          </a:xfrm>
        </p:spPr>
        <p:txBody>
          <a:bodyPr/>
          <a:lstStyle/>
          <a:p>
            <a:pPr marL="146050" indent="0">
              <a:buNone/>
            </a:pP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#include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&lt;</a:t>
            </a:r>
            <a:r>
              <a:rPr lang="en-GB" sz="1000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WiFi.h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#include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&lt;</a:t>
            </a:r>
            <a:r>
              <a:rPr lang="en-GB" sz="1000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BluetoothSerial.h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#include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&lt;</a:t>
            </a:r>
            <a:r>
              <a:rPr lang="en-GB" sz="1000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Espalexa.h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&gt;</a:t>
            </a:r>
            <a:endParaRPr lang="en-GB" sz="1000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 err="1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const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char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*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ssid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=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"Xiaomi 11T Pro"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146050" indent="0">
              <a:buNone/>
            </a:pPr>
            <a:r>
              <a:rPr lang="en-GB" sz="1000" b="0" dirty="0" err="1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const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char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* password =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</a:t>
            </a:r>
            <a:r>
              <a:rPr lang="en-GB" sz="1000" b="0" dirty="0" err="1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xiaomiiinet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BluetoothSerial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SerialBT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146050" indent="0">
              <a:buNone/>
            </a:pPr>
            <a:r>
              <a:rPr lang="en-GB" sz="1000" b="0" dirty="0" err="1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const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int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bedroomLightBulb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=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15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146050" indent="0">
              <a:buNone/>
            </a:pPr>
            <a:r>
              <a:rPr lang="en-GB" sz="1000" b="0" dirty="0" err="1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const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int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bathroomLightBulb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=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16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146050" indent="0">
              <a:buNone/>
            </a:pPr>
            <a:r>
              <a:rPr lang="en-GB" sz="1000" b="0" dirty="0" err="1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const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int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kitchenLightBulb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=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17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Espalexa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espalexa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;</a:t>
            </a: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setBedroomLight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uint8_t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brightness)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bedroomLightBulb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brightness &gt;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? HIGH : LOW);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setBathroomLight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uint8_t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brightness)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bathroomLightBulb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brightness &gt;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? HIGH : LOW);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setKitchenLight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uint8_t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brightness)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kitchenLightBulb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brightness &gt;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0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? HIGH : LOW);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</a:p>
          <a:p>
            <a:pPr marL="146050" indent="0">
              <a:buNone/>
            </a:pP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65275451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4238-5240-4212-6A4F-38953294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485" y="1672424"/>
            <a:ext cx="1370179" cy="710700"/>
          </a:xfrm>
        </p:spPr>
        <p:txBody>
          <a:bodyPr/>
          <a:lstStyle/>
          <a:p>
            <a:r>
              <a:rPr lang="en-US" dirty="0"/>
              <a:t>Code</a:t>
            </a:r>
            <a:endParaRPr lang="ro-R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58177-F19D-A333-5C06-60C72752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386" y="330072"/>
            <a:ext cx="8405228" cy="4450084"/>
          </a:xfrm>
        </p:spPr>
        <p:txBody>
          <a:bodyPr/>
          <a:lstStyle/>
          <a:p>
            <a:pPr marL="146050" indent="0">
              <a:buNone/>
            </a:pP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connectToWiFi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begin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ssid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password);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unsigned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long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startAttemptTime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=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millis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();</a:t>
            </a: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// Attempt to connect for 10 seconds</a:t>
            </a:r>
            <a:endParaRPr lang="en-GB" sz="1000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>
                <a:solidFill>
                  <a:srgbClr val="C586C0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while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(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WiFi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status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 != WL_CONNECTED &amp;&amp;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millis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 - 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startAttemptTime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&lt; 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10000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  </a:t>
            </a:r>
            <a:r>
              <a:rPr lang="en-GB" sz="1000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delay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100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}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}</a:t>
            </a: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0CA1A6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void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</a:t>
            </a:r>
            <a:r>
              <a:rPr lang="en-GB" sz="1000" b="0" dirty="0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setup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 {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begin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9600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SerialBT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.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begin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>
                <a:solidFill>
                  <a:srgbClr val="7FCBC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"Bluetooth Lightbulb System"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);</a:t>
            </a: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pinMode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bedroomLightBulb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OUTPUT);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bedroomLightBulb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LOW);</a:t>
            </a:r>
            <a:r>
              <a:rPr lang="en-GB" sz="1000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 // Ensure the lightbulb is OFF at the beginning</a:t>
            </a:r>
            <a:endParaRPr lang="en-GB" sz="1000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pinMode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bathroomLightBulb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OUTPUT);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bathroomLightBulb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LOW);</a:t>
            </a: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pinMode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kitchenLightBulb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OUTPUT);</a:t>
            </a: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digitalWrite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</a:t>
            </a:r>
            <a:r>
              <a:rPr lang="en-GB" sz="1000" b="0" dirty="0" err="1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kitchenLightBulb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, LOW);</a:t>
            </a:r>
          </a:p>
          <a:p>
            <a:pPr marL="146050" indent="0">
              <a:buNone/>
            </a:pPr>
            <a:b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</a:br>
            <a:r>
              <a:rPr lang="en-GB" sz="1000" b="0" dirty="0">
                <a:solidFill>
                  <a:srgbClr val="7F8C8D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// Connect to Wi-Fi</a:t>
            </a:r>
            <a:endParaRPr lang="en-GB" sz="1000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  <a:p>
            <a:pPr marL="146050" indent="0">
              <a:buNone/>
            </a:pP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  </a:t>
            </a:r>
            <a:r>
              <a:rPr lang="en-GB" sz="1000" b="0" dirty="0" err="1">
                <a:solidFill>
                  <a:srgbClr val="F39C12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connectToWiFi</a:t>
            </a:r>
            <a:r>
              <a:rPr lang="en-GB" sz="1000" b="0" dirty="0">
                <a:solidFill>
                  <a:srgbClr val="DAE3E3"/>
                </a:solidFill>
                <a:effectLst/>
                <a:highlight>
                  <a:srgbClr val="1F272A"/>
                </a:highlight>
                <a:latin typeface="Consolas" panose="020B0609020204030204" pitchFamily="49" charset="0"/>
              </a:rPr>
              <a:t>();</a:t>
            </a:r>
          </a:p>
          <a:p>
            <a:pPr marL="146050" indent="0">
              <a:buNone/>
            </a:pPr>
            <a:endParaRPr lang="en-GB" sz="1000" b="0" dirty="0">
              <a:solidFill>
                <a:srgbClr val="DAE3E3"/>
              </a:solidFill>
              <a:effectLst/>
              <a:highlight>
                <a:srgbClr val="1F272A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9633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802</Words>
  <Application>Microsoft Office PowerPoint</Application>
  <PresentationFormat>On-screen Show (16:9)</PresentationFormat>
  <Paragraphs>105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Bebas Neue</vt:lpstr>
      <vt:lpstr>Consolas</vt:lpstr>
      <vt:lpstr>Poppins</vt:lpstr>
      <vt:lpstr>Poppins Black</vt:lpstr>
      <vt:lpstr>Tips to Prepare for an Exam by Slidesgo</vt:lpstr>
      <vt:lpstr>Home Automation with Alexa</vt:lpstr>
      <vt:lpstr>Apopei Cristina Andreea – Technical Lead  Coman Ruxandra Maria – Researcher  Stanescu Denisa -  Team Lead</vt:lpstr>
      <vt:lpstr>OUR APP</vt:lpstr>
      <vt:lpstr>Development stages</vt:lpstr>
      <vt:lpstr>PowerPoint Presentation</vt:lpstr>
      <vt:lpstr>Development stages</vt:lpstr>
      <vt:lpstr>PowerPoint Presentation</vt:lpstr>
      <vt:lpstr>Code</vt:lpstr>
      <vt:lpstr>Code</vt:lpstr>
      <vt:lpstr>Code</vt:lpstr>
      <vt:lpstr>Development stages</vt:lpstr>
      <vt:lpstr>FINISHED PRODUCT 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 with Alexa</dc:title>
  <cp:lastModifiedBy>Cristina - Andreea APOPEI (125871)</cp:lastModifiedBy>
  <cp:revision>7</cp:revision>
  <dcterms:modified xsi:type="dcterms:W3CDTF">2024-05-19T12:36:24Z</dcterms:modified>
</cp:coreProperties>
</file>